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1087E7-E2E7-49C4-865E-921A0397028E}" type="datetimeFigureOut">
              <a:rPr lang="en-US" smtClean="0"/>
              <a:t>8/17/2017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E543A06-F71C-4261-838F-C1C0A661B6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066800"/>
            <a:ext cx="7848600" cy="1905000"/>
          </a:xfrm>
        </p:spPr>
        <p:txBody>
          <a:bodyPr>
            <a:noAutofit/>
          </a:bodyPr>
          <a:lstStyle/>
          <a:p>
            <a:r>
              <a:rPr lang="en-US" sz="5400" dirty="0">
                <a:latin typeface="Arial" pitchFamily="34" charset="0"/>
                <a:cs typeface="Arial" pitchFamily="34" charset="0"/>
              </a:rPr>
              <a:t>HỌC TẬP TÍCH CỰC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4572000"/>
            <a:ext cx="4800600" cy="1143000"/>
          </a:xfrm>
        </p:spPr>
        <p:txBody>
          <a:bodyPr>
            <a:normAutofit lnSpcReduction="10000"/>
          </a:bodyPr>
          <a:lstStyle/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: 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Nguyễn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Diễm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Trân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US" sz="2000" dirty="0">
                <a:latin typeface="Arial" pitchFamily="34" charset="0"/>
                <a:cs typeface="Arial" pitchFamily="34" charset="0"/>
              </a:rPr>
              <a:t>	       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Trần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Thị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Thu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Hương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HỌC TẬP TÍCH CỰC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410200"/>
          </a:xfrm>
        </p:spPr>
        <p:txBody>
          <a:bodyPr>
            <a:normAutofit/>
          </a:bodyPr>
          <a:lstStyle/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khuyên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ý).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600" dirty="0" err="1">
                <a:latin typeface="Arial" panose="020B0604020202020204" pitchFamily="34" charset="0"/>
                <a:cs typeface="Arial" pitchFamily="34" charset="0"/>
              </a:rPr>
              <a:t>thế</a:t>
            </a:r>
            <a:r>
              <a:rPr lang="en-US" sz="3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itchFamily="34" charset="0"/>
              </a:rPr>
              <a:t>nào</a:t>
            </a:r>
            <a:r>
              <a:rPr lang="en-US" sz="3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itchFamily="34" charset="0"/>
              </a:rPr>
              <a:t>học</a:t>
            </a:r>
            <a:r>
              <a:rPr lang="en-US" sz="3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itchFamily="34" charset="0"/>
              </a:rPr>
              <a:t>tập</a:t>
            </a:r>
            <a:r>
              <a:rPr lang="en-US" sz="3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itchFamily="34" charset="0"/>
              </a:rPr>
              <a:t>tích</a:t>
            </a:r>
            <a:r>
              <a:rPr lang="en-US" sz="36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itchFamily="34" charset="0"/>
              </a:rPr>
              <a:t>cực</a:t>
            </a:r>
            <a:r>
              <a:rPr lang="en-US" sz="3600" dirty="0">
                <a:latin typeface="Arial" panose="020B0604020202020204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chủ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tin,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lý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tin.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67000"/>
            <a:ext cx="4745182" cy="2514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991" y="4412673"/>
            <a:ext cx="4876800" cy="2438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1295400"/>
          </a:xfrm>
        </p:spPr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sẻ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97998"/>
            <a:ext cx="8458200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819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2. MỘT SỐ PHƯƠNG PHÁP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thất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bại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3. MỘT SỐ LỜI KHUYÊN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vực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dành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từng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nhớ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Nghỉ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ngơi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đều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đặn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luôn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mẫn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tỉnh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táo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9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994A5-3270-491C-9167-2854E5C0169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5800" y="1066800"/>
            <a:ext cx="79248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CẢM </a:t>
            </a:r>
            <a:r>
              <a:rPr lang="vi-VN" sz="7200" dirty="0">
                <a:latin typeface="Arial" panose="020B0604020202020204" pitchFamily="34" charset="0"/>
                <a:cs typeface="Arial" panose="020B0604020202020204" pitchFamily="34" charset="0"/>
              </a:rPr>
              <a:t>Ơ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N THẦY VÀ CÁC BẠN ĐÃ CHÚ Ý!!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Khởi hành - Lời khuyên sinh viên Việt Nam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vi-VN" b="1" dirty="0">
                <a:latin typeface="Arial" panose="020B0604020202020204" pitchFamily="34" charset="0"/>
                <a:cs typeface="Arial" panose="020B0604020202020204" pitchFamily="34" charset="0"/>
              </a:rPr>
              <a:t>Giáo sư John Vũ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745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209</TotalTime>
  <Words>230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Schoolbook</vt:lpstr>
      <vt:lpstr>Wingdings</vt:lpstr>
      <vt:lpstr>Wingdings 2</vt:lpstr>
      <vt:lpstr>Oriel</vt:lpstr>
      <vt:lpstr>HỌC TẬP TÍCH CỰC</vt:lpstr>
      <vt:lpstr>HỌC TẬP TÍCH CỰC</vt:lpstr>
      <vt:lpstr>1. thế nào là học tập tích cực?</vt:lpstr>
      <vt:lpstr>PowerPoint Presentation</vt:lpstr>
      <vt:lpstr>2. MỘT SỐ PHƯƠNG PHÁP</vt:lpstr>
      <vt:lpstr>3. MỘT SỐ LỜI KHUYÊN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HỌC TẬP TÍCH CỰC</dc:title>
  <dc:creator>Administrator</dc:creator>
  <cp:lastModifiedBy>Huong Tran</cp:lastModifiedBy>
  <cp:revision>16</cp:revision>
  <dcterms:created xsi:type="dcterms:W3CDTF">2017-08-15T07:16:34Z</dcterms:created>
  <dcterms:modified xsi:type="dcterms:W3CDTF">2017-08-18T03:25:21Z</dcterms:modified>
</cp:coreProperties>
</file>