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55651" autoAdjust="0"/>
  </p:normalViewPr>
  <p:slideViewPr>
    <p:cSldViewPr snapToGrid="0">
      <p:cViewPr varScale="1">
        <p:scale>
          <a:sx n="49" d="100"/>
          <a:sy n="49" d="100"/>
        </p:scale>
        <p:origin x="1450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2DE798-B848-409F-B444-772E82572B7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CBB8664-FEB3-46DF-B0C3-CAAC54564DC5}">
      <dgm:prSet phldrT="[Text]"/>
      <dgm:spPr/>
      <dgm:t>
        <a:bodyPr/>
        <a:lstStyle/>
        <a:p>
          <a:r>
            <a:rPr lang="en-US" dirty="0" err="1" smtClean="0"/>
            <a:t>Thế</a:t>
          </a:r>
          <a:r>
            <a:rPr lang="en-US" dirty="0" smtClean="0"/>
            <a:t> </a:t>
          </a:r>
          <a:r>
            <a:rPr lang="en-US" dirty="0" err="1" smtClean="0"/>
            <a:t>giới</a:t>
          </a:r>
          <a:r>
            <a:rPr lang="en-US" dirty="0" smtClean="0"/>
            <a:t> </a:t>
          </a:r>
          <a:r>
            <a:rPr lang="en-US" dirty="0" err="1" smtClean="0"/>
            <a:t>thực</a:t>
          </a:r>
          <a:endParaRPr lang="en-US" dirty="0"/>
        </a:p>
      </dgm:t>
    </dgm:pt>
    <dgm:pt modelId="{3FFA6503-38FC-4385-9964-11E1ABD36B45}" type="parTrans" cxnId="{8F1B0F9F-8336-460F-B737-14EB92EEA5B4}">
      <dgm:prSet/>
      <dgm:spPr/>
      <dgm:t>
        <a:bodyPr/>
        <a:lstStyle/>
        <a:p>
          <a:endParaRPr lang="en-US"/>
        </a:p>
      </dgm:t>
    </dgm:pt>
    <dgm:pt modelId="{AA0A3C8B-9A51-4235-9562-BC60349B63A9}" type="sibTrans" cxnId="{8F1B0F9F-8336-460F-B737-14EB92EEA5B4}">
      <dgm:prSet/>
      <dgm:spPr/>
      <dgm:t>
        <a:bodyPr/>
        <a:lstStyle/>
        <a:p>
          <a:endParaRPr lang="en-US"/>
        </a:p>
      </dgm:t>
    </dgm:pt>
    <dgm:pt modelId="{85DA7FBD-20D4-44AF-AB78-97413A69FA5D}">
      <dgm:prSet phldrT="[Text]"/>
      <dgm:spPr/>
      <dgm:t>
        <a:bodyPr/>
        <a:lstStyle/>
        <a:p>
          <a:r>
            <a:rPr lang="en-US" dirty="0" err="1" smtClean="0"/>
            <a:t>Các</a:t>
          </a:r>
          <a:r>
            <a:rPr lang="en-US" dirty="0" smtClean="0"/>
            <a:t> </a:t>
          </a:r>
          <a:r>
            <a:rPr lang="en-US" dirty="0" err="1" smtClean="0"/>
            <a:t>thiết</a:t>
          </a:r>
          <a:r>
            <a:rPr lang="en-US" dirty="0" smtClean="0"/>
            <a:t> </a:t>
          </a:r>
          <a:r>
            <a:rPr lang="en-US" dirty="0" err="1" smtClean="0"/>
            <a:t>bị</a:t>
          </a:r>
          <a:r>
            <a:rPr lang="en-US" dirty="0" smtClean="0"/>
            <a:t> </a:t>
          </a:r>
          <a:r>
            <a:rPr lang="en-US" dirty="0" err="1" smtClean="0"/>
            <a:t>IoT</a:t>
          </a:r>
          <a:endParaRPr lang="en-US" dirty="0"/>
        </a:p>
      </dgm:t>
    </dgm:pt>
    <dgm:pt modelId="{7FBAFB25-CC3A-4C73-95C3-88456874F2DA}" type="parTrans" cxnId="{573BCA9A-2E89-434C-965A-CF4F486E4BE1}">
      <dgm:prSet/>
      <dgm:spPr/>
      <dgm:t>
        <a:bodyPr/>
        <a:lstStyle/>
        <a:p>
          <a:endParaRPr lang="en-US"/>
        </a:p>
      </dgm:t>
    </dgm:pt>
    <dgm:pt modelId="{86F5FAF6-7314-45C1-8C41-0808BEC38F4F}" type="sibTrans" cxnId="{573BCA9A-2E89-434C-965A-CF4F486E4BE1}">
      <dgm:prSet/>
      <dgm:spPr/>
      <dgm:t>
        <a:bodyPr/>
        <a:lstStyle/>
        <a:p>
          <a:endParaRPr lang="en-US"/>
        </a:p>
      </dgm:t>
    </dgm:pt>
    <dgm:pt modelId="{52F95789-D801-4CFB-943B-F61CF52D3151}">
      <dgm:prSet phldrT="[Text]"/>
      <dgm:spPr/>
      <dgm:t>
        <a:bodyPr/>
        <a:lstStyle/>
        <a:p>
          <a:r>
            <a:rPr lang="en-US" dirty="0" err="1" smtClean="0"/>
            <a:t>Thế</a:t>
          </a:r>
          <a:r>
            <a:rPr lang="en-US" dirty="0" smtClean="0"/>
            <a:t> </a:t>
          </a:r>
          <a:r>
            <a:rPr lang="en-US" dirty="0" err="1" smtClean="0"/>
            <a:t>giới</a:t>
          </a:r>
          <a:r>
            <a:rPr lang="en-US" dirty="0" smtClean="0"/>
            <a:t> </a:t>
          </a:r>
          <a:r>
            <a:rPr lang="en-US" dirty="0" err="1" smtClean="0"/>
            <a:t>ảo</a:t>
          </a:r>
          <a:endParaRPr lang="en-US" dirty="0"/>
        </a:p>
      </dgm:t>
    </dgm:pt>
    <dgm:pt modelId="{4823F4EB-E70F-4F4E-B8BC-593A85FBD6D4}" type="parTrans" cxnId="{C3C408DA-6872-4994-AF36-A3566D3303E1}">
      <dgm:prSet/>
      <dgm:spPr/>
      <dgm:t>
        <a:bodyPr/>
        <a:lstStyle/>
        <a:p>
          <a:endParaRPr lang="en-US"/>
        </a:p>
      </dgm:t>
    </dgm:pt>
    <dgm:pt modelId="{476BD031-DEAA-437B-AD91-2A1DCCC67336}" type="sibTrans" cxnId="{C3C408DA-6872-4994-AF36-A3566D3303E1}">
      <dgm:prSet/>
      <dgm:spPr/>
      <dgm:t>
        <a:bodyPr/>
        <a:lstStyle/>
        <a:p>
          <a:endParaRPr lang="en-US"/>
        </a:p>
      </dgm:t>
    </dgm:pt>
    <dgm:pt modelId="{EB8AEFB4-401C-4F7E-A357-D44BEF52E277}" type="pres">
      <dgm:prSet presAssocID="{5F2DE798-B848-409F-B444-772E82572B7E}" presName="compositeShape" presStyleCnt="0">
        <dgm:presLayoutVars>
          <dgm:chMax val="7"/>
          <dgm:dir/>
          <dgm:resizeHandles val="exact"/>
        </dgm:presLayoutVars>
      </dgm:prSet>
      <dgm:spPr/>
    </dgm:pt>
    <dgm:pt modelId="{9C6DDEA0-4AAD-499D-80EF-F557363DC902}" type="pres">
      <dgm:prSet presAssocID="{5F2DE798-B848-409F-B444-772E82572B7E}" presName="wedge1" presStyleLbl="node1" presStyleIdx="0" presStyleCnt="3"/>
      <dgm:spPr/>
      <dgm:t>
        <a:bodyPr/>
        <a:lstStyle/>
        <a:p>
          <a:endParaRPr lang="en-US"/>
        </a:p>
      </dgm:t>
    </dgm:pt>
    <dgm:pt modelId="{C9265CA0-EFAC-4A97-BBA3-FC4AE070CC52}" type="pres">
      <dgm:prSet presAssocID="{5F2DE798-B848-409F-B444-772E82572B7E}" presName="dummy1a" presStyleCnt="0"/>
      <dgm:spPr/>
    </dgm:pt>
    <dgm:pt modelId="{C405BE44-8EC9-4422-A75D-87FD6FEDC0C1}" type="pres">
      <dgm:prSet presAssocID="{5F2DE798-B848-409F-B444-772E82572B7E}" presName="dummy1b" presStyleCnt="0"/>
      <dgm:spPr/>
    </dgm:pt>
    <dgm:pt modelId="{7B5C2801-2C2B-4439-8607-9AA9DE14E709}" type="pres">
      <dgm:prSet presAssocID="{5F2DE798-B848-409F-B444-772E82572B7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4C7F8-5533-4BD5-A48F-0B6DB1D7BACA}" type="pres">
      <dgm:prSet presAssocID="{5F2DE798-B848-409F-B444-772E82572B7E}" presName="wedge2" presStyleLbl="node1" presStyleIdx="1" presStyleCnt="3"/>
      <dgm:spPr/>
      <dgm:t>
        <a:bodyPr/>
        <a:lstStyle/>
        <a:p>
          <a:endParaRPr lang="en-US"/>
        </a:p>
      </dgm:t>
    </dgm:pt>
    <dgm:pt modelId="{B408E498-8FC6-4EEB-9A48-9B90BBF5960F}" type="pres">
      <dgm:prSet presAssocID="{5F2DE798-B848-409F-B444-772E82572B7E}" presName="dummy2a" presStyleCnt="0"/>
      <dgm:spPr/>
    </dgm:pt>
    <dgm:pt modelId="{8964FC61-2651-40F9-90F5-BCDAD3C929A4}" type="pres">
      <dgm:prSet presAssocID="{5F2DE798-B848-409F-B444-772E82572B7E}" presName="dummy2b" presStyleCnt="0"/>
      <dgm:spPr/>
    </dgm:pt>
    <dgm:pt modelId="{CE7E0720-E0A8-49A3-A40A-94FC2B9CC24F}" type="pres">
      <dgm:prSet presAssocID="{5F2DE798-B848-409F-B444-772E82572B7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920C11-6E6A-41AD-8E74-D01B886DBC96}" type="pres">
      <dgm:prSet presAssocID="{5F2DE798-B848-409F-B444-772E82572B7E}" presName="wedge3" presStyleLbl="node1" presStyleIdx="2" presStyleCnt="3"/>
      <dgm:spPr/>
      <dgm:t>
        <a:bodyPr/>
        <a:lstStyle/>
        <a:p>
          <a:endParaRPr lang="en-US"/>
        </a:p>
      </dgm:t>
    </dgm:pt>
    <dgm:pt modelId="{C174020A-36A2-4ABD-9E90-994E9AB618F3}" type="pres">
      <dgm:prSet presAssocID="{5F2DE798-B848-409F-B444-772E82572B7E}" presName="dummy3a" presStyleCnt="0"/>
      <dgm:spPr/>
    </dgm:pt>
    <dgm:pt modelId="{2BB45249-E847-4595-AADB-D537296AE926}" type="pres">
      <dgm:prSet presAssocID="{5F2DE798-B848-409F-B444-772E82572B7E}" presName="dummy3b" presStyleCnt="0"/>
      <dgm:spPr/>
    </dgm:pt>
    <dgm:pt modelId="{6F5B7B4F-3D33-4A8E-BDF4-229A7E1FB4BC}" type="pres">
      <dgm:prSet presAssocID="{5F2DE798-B848-409F-B444-772E82572B7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2DA38-2B15-48C1-875E-E1A77D493135}" type="pres">
      <dgm:prSet presAssocID="{AA0A3C8B-9A51-4235-9562-BC60349B63A9}" presName="arrowWedge1" presStyleLbl="fgSibTrans2D1" presStyleIdx="0" presStyleCnt="3"/>
      <dgm:spPr/>
    </dgm:pt>
    <dgm:pt modelId="{7FDD8AE7-975D-4E55-AEFC-8F450AB2AB1C}" type="pres">
      <dgm:prSet presAssocID="{86F5FAF6-7314-45C1-8C41-0808BEC38F4F}" presName="arrowWedge2" presStyleLbl="fgSibTrans2D1" presStyleIdx="1" presStyleCnt="3"/>
      <dgm:spPr/>
    </dgm:pt>
    <dgm:pt modelId="{2ECC1E62-1DD2-4281-A8A5-70995283717A}" type="pres">
      <dgm:prSet presAssocID="{476BD031-DEAA-437B-AD91-2A1DCCC67336}" presName="arrowWedge3" presStyleLbl="fgSibTrans2D1" presStyleIdx="2" presStyleCnt="3"/>
      <dgm:spPr/>
    </dgm:pt>
  </dgm:ptLst>
  <dgm:cxnLst>
    <dgm:cxn modelId="{47EBB1F2-0335-46A1-8DD1-79F3D6502125}" type="presOf" srcId="{85DA7FBD-20D4-44AF-AB78-97413A69FA5D}" destId="{B994C7F8-5533-4BD5-A48F-0B6DB1D7BACA}" srcOrd="0" destOrd="0" presId="urn:microsoft.com/office/officeart/2005/8/layout/cycle8"/>
    <dgm:cxn modelId="{0BDB893D-54FB-4E6A-8DE8-CD4C9A4515C4}" type="presOf" srcId="{85DA7FBD-20D4-44AF-AB78-97413A69FA5D}" destId="{CE7E0720-E0A8-49A3-A40A-94FC2B9CC24F}" srcOrd="1" destOrd="0" presId="urn:microsoft.com/office/officeart/2005/8/layout/cycle8"/>
    <dgm:cxn modelId="{F0F3DEF8-3244-4A79-86D3-9C4753F9E4D9}" type="presOf" srcId="{52F95789-D801-4CFB-943B-F61CF52D3151}" destId="{83920C11-6E6A-41AD-8E74-D01B886DBC96}" srcOrd="0" destOrd="0" presId="urn:microsoft.com/office/officeart/2005/8/layout/cycle8"/>
    <dgm:cxn modelId="{573BCA9A-2E89-434C-965A-CF4F486E4BE1}" srcId="{5F2DE798-B848-409F-B444-772E82572B7E}" destId="{85DA7FBD-20D4-44AF-AB78-97413A69FA5D}" srcOrd="1" destOrd="0" parTransId="{7FBAFB25-CC3A-4C73-95C3-88456874F2DA}" sibTransId="{86F5FAF6-7314-45C1-8C41-0808BEC38F4F}"/>
    <dgm:cxn modelId="{35DCE61E-CE69-438F-9954-3B66056973BB}" type="presOf" srcId="{5F2DE798-B848-409F-B444-772E82572B7E}" destId="{EB8AEFB4-401C-4F7E-A357-D44BEF52E277}" srcOrd="0" destOrd="0" presId="urn:microsoft.com/office/officeart/2005/8/layout/cycle8"/>
    <dgm:cxn modelId="{C3C408DA-6872-4994-AF36-A3566D3303E1}" srcId="{5F2DE798-B848-409F-B444-772E82572B7E}" destId="{52F95789-D801-4CFB-943B-F61CF52D3151}" srcOrd="2" destOrd="0" parTransId="{4823F4EB-E70F-4F4E-B8BC-593A85FBD6D4}" sibTransId="{476BD031-DEAA-437B-AD91-2A1DCCC67336}"/>
    <dgm:cxn modelId="{023B91E4-4F56-4089-88D5-E25F9BB1C811}" type="presOf" srcId="{1CBB8664-FEB3-46DF-B0C3-CAAC54564DC5}" destId="{9C6DDEA0-4AAD-499D-80EF-F557363DC902}" srcOrd="0" destOrd="0" presId="urn:microsoft.com/office/officeart/2005/8/layout/cycle8"/>
    <dgm:cxn modelId="{1F5BECD7-67AC-47C7-BBFD-9B17C4F6BD39}" type="presOf" srcId="{52F95789-D801-4CFB-943B-F61CF52D3151}" destId="{6F5B7B4F-3D33-4A8E-BDF4-229A7E1FB4BC}" srcOrd="1" destOrd="0" presId="urn:microsoft.com/office/officeart/2005/8/layout/cycle8"/>
    <dgm:cxn modelId="{217CF622-B3D6-450B-99BD-E003B89866F8}" type="presOf" srcId="{1CBB8664-FEB3-46DF-B0C3-CAAC54564DC5}" destId="{7B5C2801-2C2B-4439-8607-9AA9DE14E709}" srcOrd="1" destOrd="0" presId="urn:microsoft.com/office/officeart/2005/8/layout/cycle8"/>
    <dgm:cxn modelId="{8F1B0F9F-8336-460F-B737-14EB92EEA5B4}" srcId="{5F2DE798-B848-409F-B444-772E82572B7E}" destId="{1CBB8664-FEB3-46DF-B0C3-CAAC54564DC5}" srcOrd="0" destOrd="0" parTransId="{3FFA6503-38FC-4385-9964-11E1ABD36B45}" sibTransId="{AA0A3C8B-9A51-4235-9562-BC60349B63A9}"/>
    <dgm:cxn modelId="{D4EAF765-9EF2-441D-9D6E-958379081725}" type="presParOf" srcId="{EB8AEFB4-401C-4F7E-A357-D44BEF52E277}" destId="{9C6DDEA0-4AAD-499D-80EF-F557363DC902}" srcOrd="0" destOrd="0" presId="urn:microsoft.com/office/officeart/2005/8/layout/cycle8"/>
    <dgm:cxn modelId="{A03A055A-82F5-46D2-B21F-2BB6857663B3}" type="presParOf" srcId="{EB8AEFB4-401C-4F7E-A357-D44BEF52E277}" destId="{C9265CA0-EFAC-4A97-BBA3-FC4AE070CC52}" srcOrd="1" destOrd="0" presId="urn:microsoft.com/office/officeart/2005/8/layout/cycle8"/>
    <dgm:cxn modelId="{13546B18-BB7A-4E69-AF15-C0F3350CEA0E}" type="presParOf" srcId="{EB8AEFB4-401C-4F7E-A357-D44BEF52E277}" destId="{C405BE44-8EC9-4422-A75D-87FD6FEDC0C1}" srcOrd="2" destOrd="0" presId="urn:microsoft.com/office/officeart/2005/8/layout/cycle8"/>
    <dgm:cxn modelId="{5DC61C1C-7229-4318-B0AB-AE847CCB75CD}" type="presParOf" srcId="{EB8AEFB4-401C-4F7E-A357-D44BEF52E277}" destId="{7B5C2801-2C2B-4439-8607-9AA9DE14E709}" srcOrd="3" destOrd="0" presId="urn:microsoft.com/office/officeart/2005/8/layout/cycle8"/>
    <dgm:cxn modelId="{0926B53C-5210-4A40-A13E-D96CC9EE9E5D}" type="presParOf" srcId="{EB8AEFB4-401C-4F7E-A357-D44BEF52E277}" destId="{B994C7F8-5533-4BD5-A48F-0B6DB1D7BACA}" srcOrd="4" destOrd="0" presId="urn:microsoft.com/office/officeart/2005/8/layout/cycle8"/>
    <dgm:cxn modelId="{A71DECC8-514F-435B-AEC9-141B71540971}" type="presParOf" srcId="{EB8AEFB4-401C-4F7E-A357-D44BEF52E277}" destId="{B408E498-8FC6-4EEB-9A48-9B90BBF5960F}" srcOrd="5" destOrd="0" presId="urn:microsoft.com/office/officeart/2005/8/layout/cycle8"/>
    <dgm:cxn modelId="{A26BCF8D-E727-422B-A728-19EC3CA79208}" type="presParOf" srcId="{EB8AEFB4-401C-4F7E-A357-D44BEF52E277}" destId="{8964FC61-2651-40F9-90F5-BCDAD3C929A4}" srcOrd="6" destOrd="0" presId="urn:microsoft.com/office/officeart/2005/8/layout/cycle8"/>
    <dgm:cxn modelId="{9DA59B53-32D3-428F-B30E-9B556BE13F7B}" type="presParOf" srcId="{EB8AEFB4-401C-4F7E-A357-D44BEF52E277}" destId="{CE7E0720-E0A8-49A3-A40A-94FC2B9CC24F}" srcOrd="7" destOrd="0" presId="urn:microsoft.com/office/officeart/2005/8/layout/cycle8"/>
    <dgm:cxn modelId="{393E2486-E0C9-4E0B-ADD4-141FEB63AD01}" type="presParOf" srcId="{EB8AEFB4-401C-4F7E-A357-D44BEF52E277}" destId="{83920C11-6E6A-41AD-8E74-D01B886DBC96}" srcOrd="8" destOrd="0" presId="urn:microsoft.com/office/officeart/2005/8/layout/cycle8"/>
    <dgm:cxn modelId="{D506CBFB-F5AE-4D18-948F-663E23806A32}" type="presParOf" srcId="{EB8AEFB4-401C-4F7E-A357-D44BEF52E277}" destId="{C174020A-36A2-4ABD-9E90-994E9AB618F3}" srcOrd="9" destOrd="0" presId="urn:microsoft.com/office/officeart/2005/8/layout/cycle8"/>
    <dgm:cxn modelId="{7ECB41B5-5C7D-4F26-AB43-273B0C88F713}" type="presParOf" srcId="{EB8AEFB4-401C-4F7E-A357-D44BEF52E277}" destId="{2BB45249-E847-4595-AADB-D537296AE926}" srcOrd="10" destOrd="0" presId="urn:microsoft.com/office/officeart/2005/8/layout/cycle8"/>
    <dgm:cxn modelId="{5BC808A1-D2B9-407C-BF55-F1B6D540142A}" type="presParOf" srcId="{EB8AEFB4-401C-4F7E-A357-D44BEF52E277}" destId="{6F5B7B4F-3D33-4A8E-BDF4-229A7E1FB4BC}" srcOrd="11" destOrd="0" presId="urn:microsoft.com/office/officeart/2005/8/layout/cycle8"/>
    <dgm:cxn modelId="{784BCD26-1708-4D9B-97A5-94B30181B93F}" type="presParOf" srcId="{EB8AEFB4-401C-4F7E-A357-D44BEF52E277}" destId="{1722DA38-2B15-48C1-875E-E1A77D493135}" srcOrd="12" destOrd="0" presId="urn:microsoft.com/office/officeart/2005/8/layout/cycle8"/>
    <dgm:cxn modelId="{5C8980D5-E1BD-41BE-8F56-9116050074A5}" type="presParOf" srcId="{EB8AEFB4-401C-4F7E-A357-D44BEF52E277}" destId="{7FDD8AE7-975D-4E55-AEFC-8F450AB2AB1C}" srcOrd="13" destOrd="0" presId="urn:microsoft.com/office/officeart/2005/8/layout/cycle8"/>
    <dgm:cxn modelId="{5B77DE1B-62BD-45D6-BED7-CB19D00A942E}" type="presParOf" srcId="{EB8AEFB4-401C-4F7E-A357-D44BEF52E277}" destId="{2ECC1E62-1DD2-4281-A8A5-70995283717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BCAEA0-9318-49DB-87A5-807F729A232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259FE0-9FA7-4D0D-80FF-C3268775840D}">
      <dgm:prSet phldrT="[Text]"/>
      <dgm:spPr/>
      <dgm:t>
        <a:bodyPr/>
        <a:lstStyle/>
        <a:p>
          <a:r>
            <a:rPr lang="en-US" dirty="0" smtClean="0"/>
            <a:t>1982</a:t>
          </a:r>
          <a:endParaRPr lang="en-US" dirty="0"/>
        </a:p>
      </dgm:t>
    </dgm:pt>
    <dgm:pt modelId="{9250C401-54FD-42B1-B3A7-518DFEDE09C0}" type="parTrans" cxnId="{556F0011-E73A-4317-B1A5-EA684D46A82F}">
      <dgm:prSet/>
      <dgm:spPr/>
      <dgm:t>
        <a:bodyPr/>
        <a:lstStyle/>
        <a:p>
          <a:endParaRPr lang="en-US"/>
        </a:p>
      </dgm:t>
    </dgm:pt>
    <dgm:pt modelId="{B5283F9A-0AAC-4590-A659-1680C09CD8C7}" type="sibTrans" cxnId="{556F0011-E73A-4317-B1A5-EA684D46A82F}">
      <dgm:prSet/>
      <dgm:spPr/>
      <dgm:t>
        <a:bodyPr/>
        <a:lstStyle/>
        <a:p>
          <a:endParaRPr lang="en-US"/>
        </a:p>
      </dgm:t>
    </dgm:pt>
    <dgm:pt modelId="{CEC20D3E-1A22-4161-BF5B-7CA19E08BA75}">
      <dgm:prSet phldrT="[Text]"/>
      <dgm:spPr/>
      <dgm:t>
        <a:bodyPr/>
        <a:lstStyle/>
        <a:p>
          <a:r>
            <a:rPr lang="en-US" dirty="0" err="1" smtClean="0"/>
            <a:t>Mạng</a:t>
          </a:r>
          <a:r>
            <a:rPr lang="en-US" dirty="0" smtClean="0"/>
            <a:t> </a:t>
          </a:r>
          <a:r>
            <a:rPr lang="en-US" dirty="0" err="1" smtClean="0"/>
            <a:t>lưới</a:t>
          </a:r>
          <a:r>
            <a:rPr lang="en-US" dirty="0" smtClean="0"/>
            <a:t> </a:t>
          </a:r>
          <a:r>
            <a:rPr lang="en-US" dirty="0" err="1" smtClean="0"/>
            <a:t>các</a:t>
          </a:r>
          <a:r>
            <a:rPr lang="en-US" dirty="0" smtClean="0"/>
            <a:t> </a:t>
          </a:r>
          <a:r>
            <a:rPr lang="en-US" dirty="0" err="1" smtClean="0"/>
            <a:t>thiết</a:t>
          </a:r>
          <a:r>
            <a:rPr lang="en-US" dirty="0" smtClean="0"/>
            <a:t> </a:t>
          </a:r>
          <a:r>
            <a:rPr lang="en-US" dirty="0" err="1" smtClean="0"/>
            <a:t>bị</a:t>
          </a:r>
          <a:r>
            <a:rPr lang="en-US" dirty="0" smtClean="0"/>
            <a:t> </a:t>
          </a:r>
          <a:r>
            <a:rPr lang="en-US" dirty="0" err="1" smtClean="0"/>
            <a:t>thông</a:t>
          </a:r>
          <a:r>
            <a:rPr lang="en-US" dirty="0" smtClean="0"/>
            <a:t> minh</a:t>
          </a:r>
          <a:endParaRPr lang="en-US" dirty="0"/>
        </a:p>
      </dgm:t>
    </dgm:pt>
    <dgm:pt modelId="{7EEACDDD-1BFA-4548-967F-253CDE260ACA}" type="parTrans" cxnId="{69DEB908-ECE7-4E40-ACEF-A2B2FA4930CF}">
      <dgm:prSet/>
      <dgm:spPr/>
      <dgm:t>
        <a:bodyPr/>
        <a:lstStyle/>
        <a:p>
          <a:endParaRPr lang="en-US"/>
        </a:p>
      </dgm:t>
    </dgm:pt>
    <dgm:pt modelId="{2E958A3B-62A8-4907-BB11-CE1BD0702F40}" type="sibTrans" cxnId="{69DEB908-ECE7-4E40-ACEF-A2B2FA4930CF}">
      <dgm:prSet/>
      <dgm:spPr/>
      <dgm:t>
        <a:bodyPr/>
        <a:lstStyle/>
        <a:p>
          <a:endParaRPr lang="en-US"/>
        </a:p>
      </dgm:t>
    </dgm:pt>
    <dgm:pt modelId="{D3D63CEB-7EB7-48E7-A227-C11FAA5B0718}">
      <dgm:prSet phldrT="[Text]"/>
      <dgm:spPr/>
      <dgm:t>
        <a:bodyPr/>
        <a:lstStyle/>
        <a:p>
          <a:r>
            <a:rPr lang="en-US" dirty="0" err="1" smtClean="0"/>
            <a:t>Thiết</a:t>
          </a:r>
          <a:r>
            <a:rPr lang="en-US" dirty="0" smtClean="0"/>
            <a:t> </a:t>
          </a:r>
          <a:r>
            <a:rPr lang="en-US" dirty="0" err="1" smtClean="0"/>
            <a:t>bị</a:t>
          </a:r>
          <a:r>
            <a:rPr lang="en-US" dirty="0" smtClean="0"/>
            <a:t> </a:t>
          </a:r>
          <a:r>
            <a:rPr lang="en-US" dirty="0" err="1" smtClean="0"/>
            <a:t>đầu</a:t>
          </a:r>
          <a:r>
            <a:rPr lang="en-US" dirty="0" smtClean="0"/>
            <a:t> </a:t>
          </a:r>
          <a:r>
            <a:rPr lang="en-US" dirty="0" err="1" smtClean="0"/>
            <a:t>tiên</a:t>
          </a:r>
          <a:r>
            <a:rPr lang="en-US" dirty="0" smtClean="0"/>
            <a:t> </a:t>
          </a:r>
          <a:r>
            <a:rPr lang="en-US" dirty="0" err="1" smtClean="0"/>
            <a:t>kết</a:t>
          </a:r>
          <a:r>
            <a:rPr lang="en-US" dirty="0" smtClean="0"/>
            <a:t> </a:t>
          </a:r>
          <a:r>
            <a:rPr lang="en-US" dirty="0" err="1" smtClean="0"/>
            <a:t>nối</a:t>
          </a:r>
          <a:r>
            <a:rPr lang="en-US" dirty="0" smtClean="0"/>
            <a:t> Internet</a:t>
          </a:r>
          <a:endParaRPr lang="en-US" dirty="0"/>
        </a:p>
      </dgm:t>
    </dgm:pt>
    <dgm:pt modelId="{D498D436-6561-4966-8498-FA582DEB594F}" type="parTrans" cxnId="{B1360721-1A53-43E3-8AFB-0A6C928D720F}">
      <dgm:prSet/>
      <dgm:spPr/>
      <dgm:t>
        <a:bodyPr/>
        <a:lstStyle/>
        <a:p>
          <a:endParaRPr lang="en-US"/>
        </a:p>
      </dgm:t>
    </dgm:pt>
    <dgm:pt modelId="{6E4364AB-D266-4498-B9E3-D06CB4BC142F}" type="sibTrans" cxnId="{B1360721-1A53-43E3-8AFB-0A6C928D720F}">
      <dgm:prSet/>
      <dgm:spPr/>
      <dgm:t>
        <a:bodyPr/>
        <a:lstStyle/>
        <a:p>
          <a:endParaRPr lang="en-US"/>
        </a:p>
      </dgm:t>
    </dgm:pt>
    <dgm:pt modelId="{B885E094-93B0-4DE9-A2F7-3BDA376519F2}">
      <dgm:prSet phldrT="[Text]"/>
      <dgm:spPr/>
      <dgm:t>
        <a:bodyPr/>
        <a:lstStyle/>
        <a:p>
          <a:r>
            <a:rPr lang="en-US" dirty="0" smtClean="0"/>
            <a:t>1999</a:t>
          </a:r>
          <a:endParaRPr lang="en-US" dirty="0"/>
        </a:p>
      </dgm:t>
    </dgm:pt>
    <dgm:pt modelId="{97DBF8BC-FE6D-4823-AAD0-E345DB4CC2A4}" type="parTrans" cxnId="{3FF2E1E8-C1EA-4543-8472-A224164301C4}">
      <dgm:prSet/>
      <dgm:spPr/>
      <dgm:t>
        <a:bodyPr/>
        <a:lstStyle/>
        <a:p>
          <a:endParaRPr lang="en-US"/>
        </a:p>
      </dgm:t>
    </dgm:pt>
    <dgm:pt modelId="{3BC13B2A-7007-41A7-9488-118CA0B29E48}" type="sibTrans" cxnId="{3FF2E1E8-C1EA-4543-8472-A224164301C4}">
      <dgm:prSet/>
      <dgm:spPr/>
      <dgm:t>
        <a:bodyPr/>
        <a:lstStyle/>
        <a:p>
          <a:endParaRPr lang="en-US"/>
        </a:p>
      </dgm:t>
    </dgm:pt>
    <dgm:pt modelId="{F074338D-46DE-42A1-97AF-13C924481086}">
      <dgm:prSet phldrT="[Text]"/>
      <dgm:spPr/>
      <dgm:t>
        <a:bodyPr/>
        <a:lstStyle/>
        <a:p>
          <a:r>
            <a:rPr lang="en-US" dirty="0" err="1" smtClean="0"/>
            <a:t>Thuật</a:t>
          </a:r>
          <a:r>
            <a:rPr lang="en-US" dirty="0" smtClean="0"/>
            <a:t> </a:t>
          </a:r>
          <a:r>
            <a:rPr lang="en-US" dirty="0" err="1" smtClean="0"/>
            <a:t>ngữ</a:t>
          </a:r>
          <a:r>
            <a:rPr lang="en-US" dirty="0" smtClean="0"/>
            <a:t> Internet of Things (</a:t>
          </a:r>
          <a:r>
            <a:rPr lang="en-US" dirty="0" err="1" smtClean="0"/>
            <a:t>IoT</a:t>
          </a:r>
          <a:r>
            <a:rPr lang="en-US" dirty="0" smtClean="0"/>
            <a:t>)</a:t>
          </a:r>
          <a:endParaRPr lang="en-US" dirty="0"/>
        </a:p>
      </dgm:t>
    </dgm:pt>
    <dgm:pt modelId="{C1B68EBE-6E9D-4A46-A36A-49AA669AF67B}" type="parTrans" cxnId="{20B3E8D9-0264-4052-83E4-AE5FD2F45806}">
      <dgm:prSet/>
      <dgm:spPr/>
      <dgm:t>
        <a:bodyPr/>
        <a:lstStyle/>
        <a:p>
          <a:endParaRPr lang="en-US"/>
        </a:p>
      </dgm:t>
    </dgm:pt>
    <dgm:pt modelId="{C13F0A03-BC93-44C1-ADDE-066C16EFE424}" type="sibTrans" cxnId="{20B3E8D9-0264-4052-83E4-AE5FD2F45806}">
      <dgm:prSet/>
      <dgm:spPr/>
      <dgm:t>
        <a:bodyPr/>
        <a:lstStyle/>
        <a:p>
          <a:endParaRPr lang="en-US"/>
        </a:p>
      </dgm:t>
    </dgm:pt>
    <dgm:pt modelId="{B510FBFC-9390-4784-A3D7-5F1D6C46E18B}">
      <dgm:prSet phldrT="[Text]"/>
      <dgm:spPr/>
      <dgm:t>
        <a:bodyPr/>
        <a:lstStyle/>
        <a:p>
          <a:r>
            <a:rPr lang="en-US" dirty="0" err="1" smtClean="0"/>
            <a:t>Khái</a:t>
          </a:r>
          <a:r>
            <a:rPr lang="en-US" dirty="0" smtClean="0"/>
            <a:t> </a:t>
          </a:r>
          <a:r>
            <a:rPr lang="en-US" dirty="0" err="1" smtClean="0"/>
            <a:t>niệm</a:t>
          </a:r>
          <a:r>
            <a:rPr lang="en-US" dirty="0" smtClean="0"/>
            <a:t> </a:t>
          </a:r>
          <a:r>
            <a:rPr lang="en-US" dirty="0" err="1" smtClean="0"/>
            <a:t>IoT</a:t>
          </a:r>
          <a:r>
            <a:rPr lang="en-US" dirty="0" smtClean="0"/>
            <a:t> </a:t>
          </a:r>
          <a:r>
            <a:rPr lang="en-US" dirty="0" err="1" smtClean="0"/>
            <a:t>trở</a:t>
          </a:r>
          <a:r>
            <a:rPr lang="en-US" dirty="0" smtClean="0"/>
            <a:t> </a:t>
          </a:r>
          <a:r>
            <a:rPr lang="en-US" dirty="0" err="1" smtClean="0"/>
            <a:t>nên</a:t>
          </a:r>
          <a:r>
            <a:rPr lang="en-US" dirty="0" smtClean="0"/>
            <a:t> </a:t>
          </a:r>
          <a:r>
            <a:rPr lang="en-US" dirty="0" err="1" smtClean="0"/>
            <a:t>phổ</a:t>
          </a:r>
          <a:r>
            <a:rPr lang="en-US" dirty="0" smtClean="0"/>
            <a:t> </a:t>
          </a:r>
          <a:r>
            <a:rPr lang="en-US" dirty="0" err="1" smtClean="0"/>
            <a:t>biến</a:t>
          </a:r>
          <a:endParaRPr lang="en-US" dirty="0"/>
        </a:p>
      </dgm:t>
    </dgm:pt>
    <dgm:pt modelId="{02906FFC-EAD5-402A-8946-E35DA8B81DCC}" type="parTrans" cxnId="{98FF534E-EBD4-4421-82DC-B77D6AFD2357}">
      <dgm:prSet/>
      <dgm:spPr/>
      <dgm:t>
        <a:bodyPr/>
        <a:lstStyle/>
        <a:p>
          <a:endParaRPr lang="en-US"/>
        </a:p>
      </dgm:t>
    </dgm:pt>
    <dgm:pt modelId="{B532DD12-00B3-4BBD-BAE2-EB3DB59D11F4}" type="sibTrans" cxnId="{98FF534E-EBD4-4421-82DC-B77D6AFD2357}">
      <dgm:prSet/>
      <dgm:spPr/>
      <dgm:t>
        <a:bodyPr/>
        <a:lstStyle/>
        <a:p>
          <a:endParaRPr lang="en-US"/>
        </a:p>
      </dgm:t>
    </dgm:pt>
    <dgm:pt modelId="{0692C5B6-0B22-4083-BA17-10B8E60E0357}">
      <dgm:prSet phldrT="[Text]"/>
      <dgm:spPr/>
      <dgm:t>
        <a:bodyPr/>
        <a:lstStyle/>
        <a:p>
          <a:r>
            <a:rPr lang="en-US" dirty="0" smtClean="0"/>
            <a:t>2016</a:t>
          </a:r>
          <a:endParaRPr lang="en-US" dirty="0"/>
        </a:p>
      </dgm:t>
    </dgm:pt>
    <dgm:pt modelId="{46DF796C-CDEC-4C9F-825C-D8CC9BE2B339}" type="parTrans" cxnId="{A4908A61-4C30-43FD-961D-8B3D6EE7191C}">
      <dgm:prSet/>
      <dgm:spPr/>
      <dgm:t>
        <a:bodyPr/>
        <a:lstStyle/>
        <a:p>
          <a:endParaRPr lang="en-US"/>
        </a:p>
      </dgm:t>
    </dgm:pt>
    <dgm:pt modelId="{79AAB1F0-22CF-4151-BE08-A7D9A4DDF6A1}" type="sibTrans" cxnId="{A4908A61-4C30-43FD-961D-8B3D6EE7191C}">
      <dgm:prSet/>
      <dgm:spPr/>
      <dgm:t>
        <a:bodyPr/>
        <a:lstStyle/>
        <a:p>
          <a:endParaRPr lang="en-US"/>
        </a:p>
      </dgm:t>
    </dgm:pt>
    <dgm:pt modelId="{E61B0A52-E891-4D7B-A16C-63C8E7B2E638}">
      <dgm:prSet phldrT="[Text]"/>
      <dgm:spPr/>
      <dgm:t>
        <a:bodyPr/>
        <a:lstStyle/>
        <a:p>
          <a:r>
            <a:rPr lang="en-US" dirty="0" err="1" smtClean="0"/>
            <a:t>Phát</a:t>
          </a:r>
          <a:r>
            <a:rPr lang="en-US" dirty="0" smtClean="0"/>
            <a:t> </a:t>
          </a:r>
          <a:r>
            <a:rPr lang="en-US" dirty="0" err="1" smtClean="0"/>
            <a:t>triển</a:t>
          </a:r>
          <a:r>
            <a:rPr lang="en-US" dirty="0" smtClean="0"/>
            <a:t> </a:t>
          </a:r>
          <a:r>
            <a:rPr lang="en-US" dirty="0" err="1" smtClean="0"/>
            <a:t>mạnh</a:t>
          </a:r>
          <a:endParaRPr lang="en-US" dirty="0"/>
        </a:p>
      </dgm:t>
    </dgm:pt>
    <dgm:pt modelId="{FD30E115-82B4-47EF-8675-08A5075FDFDD}" type="parTrans" cxnId="{F6564522-948B-4A82-9247-33A9C54E4BC1}">
      <dgm:prSet/>
      <dgm:spPr/>
      <dgm:t>
        <a:bodyPr/>
        <a:lstStyle/>
        <a:p>
          <a:endParaRPr lang="en-US"/>
        </a:p>
      </dgm:t>
    </dgm:pt>
    <dgm:pt modelId="{2965E170-2C38-4C01-AD6B-0436BBF5BBD7}" type="sibTrans" cxnId="{F6564522-948B-4A82-9247-33A9C54E4BC1}">
      <dgm:prSet/>
      <dgm:spPr/>
      <dgm:t>
        <a:bodyPr/>
        <a:lstStyle/>
        <a:p>
          <a:endParaRPr lang="en-US"/>
        </a:p>
      </dgm:t>
    </dgm:pt>
    <dgm:pt modelId="{A93205BA-07F9-4121-AA97-AF95DD4CC6E0}">
      <dgm:prSet phldrT="[Text]"/>
      <dgm:spPr/>
      <dgm:t>
        <a:bodyPr/>
        <a:lstStyle/>
        <a:p>
          <a:r>
            <a:rPr lang="en-US" dirty="0" err="1" smtClean="0"/>
            <a:t>Kết</a:t>
          </a:r>
          <a:r>
            <a:rPr lang="en-US" dirty="0" smtClean="0"/>
            <a:t> </a:t>
          </a:r>
          <a:r>
            <a:rPr lang="en-US" dirty="0" err="1" smtClean="0"/>
            <a:t>hợp</a:t>
          </a:r>
          <a:r>
            <a:rPr lang="en-US" dirty="0" smtClean="0"/>
            <a:t> </a:t>
          </a:r>
          <a:r>
            <a:rPr lang="en-US" dirty="0" err="1" smtClean="0"/>
            <a:t>với</a:t>
          </a:r>
          <a:r>
            <a:rPr lang="en-US" dirty="0" smtClean="0"/>
            <a:t> </a:t>
          </a:r>
          <a:r>
            <a:rPr lang="en-US" dirty="0" err="1" smtClean="0"/>
            <a:t>nhiều</a:t>
          </a:r>
          <a:r>
            <a:rPr lang="en-US" dirty="0" smtClean="0"/>
            <a:t> </a:t>
          </a:r>
          <a:r>
            <a:rPr lang="en-US" dirty="0" err="1" smtClean="0"/>
            <a:t>công</a:t>
          </a:r>
          <a:r>
            <a:rPr lang="en-US" dirty="0" smtClean="0"/>
            <a:t> </a:t>
          </a:r>
          <a:r>
            <a:rPr lang="en-US" dirty="0" err="1" smtClean="0"/>
            <a:t>nghệ</a:t>
          </a:r>
          <a:r>
            <a:rPr lang="en-US" dirty="0" smtClean="0"/>
            <a:t> </a:t>
          </a:r>
          <a:r>
            <a:rPr lang="en-US" dirty="0" err="1" smtClean="0"/>
            <a:t>mới</a:t>
          </a:r>
          <a:r>
            <a:rPr lang="en-US" dirty="0" smtClean="0"/>
            <a:t>.</a:t>
          </a:r>
          <a:endParaRPr lang="en-US" dirty="0"/>
        </a:p>
      </dgm:t>
    </dgm:pt>
    <dgm:pt modelId="{2FE2FAD6-52D7-429E-8DA1-50405BE843A5}" type="parTrans" cxnId="{0E825CF4-1B9B-4424-8730-3631728F0179}">
      <dgm:prSet/>
      <dgm:spPr/>
      <dgm:t>
        <a:bodyPr/>
        <a:lstStyle/>
        <a:p>
          <a:endParaRPr lang="en-US"/>
        </a:p>
      </dgm:t>
    </dgm:pt>
    <dgm:pt modelId="{15C8C56B-CC76-40D2-B3AC-C3BBD630D480}" type="sibTrans" cxnId="{0E825CF4-1B9B-4424-8730-3631728F0179}">
      <dgm:prSet/>
      <dgm:spPr/>
      <dgm:t>
        <a:bodyPr/>
        <a:lstStyle/>
        <a:p>
          <a:endParaRPr lang="en-US"/>
        </a:p>
      </dgm:t>
    </dgm:pt>
    <dgm:pt modelId="{FCDA87B7-232A-495A-B069-DB6476DFA748}" type="pres">
      <dgm:prSet presAssocID="{A5BCAEA0-9318-49DB-87A5-807F729A232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A95731-5173-46C1-A6F8-D6CE54499CED}" type="pres">
      <dgm:prSet presAssocID="{16259FE0-9FA7-4D0D-80FF-C3268775840D}" presName="composite" presStyleCnt="0"/>
      <dgm:spPr/>
    </dgm:pt>
    <dgm:pt modelId="{3E28AB09-0021-4009-9C8B-BF72F95F451F}" type="pres">
      <dgm:prSet presAssocID="{16259FE0-9FA7-4D0D-80FF-C3268775840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3DE451-E202-40F5-B292-3F0EB62BFC7D}" type="pres">
      <dgm:prSet presAssocID="{16259FE0-9FA7-4D0D-80FF-C3268775840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F1133B-1189-424E-8BEA-25EC59EF965D}" type="pres">
      <dgm:prSet presAssocID="{B5283F9A-0AAC-4590-A659-1680C09CD8C7}" presName="sp" presStyleCnt="0"/>
      <dgm:spPr/>
    </dgm:pt>
    <dgm:pt modelId="{CD5735FC-40A2-4BF5-AE26-21122619DD18}" type="pres">
      <dgm:prSet presAssocID="{B885E094-93B0-4DE9-A2F7-3BDA376519F2}" presName="composite" presStyleCnt="0"/>
      <dgm:spPr/>
    </dgm:pt>
    <dgm:pt modelId="{AA0B29B3-346D-41C9-A27C-51C44C4FB052}" type="pres">
      <dgm:prSet presAssocID="{B885E094-93B0-4DE9-A2F7-3BDA376519F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B36F0F-E260-4460-BF42-C1A2C79AE421}" type="pres">
      <dgm:prSet presAssocID="{B885E094-93B0-4DE9-A2F7-3BDA376519F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A9D34C-AF18-4D73-9F5B-547567E1A1D0}" type="pres">
      <dgm:prSet presAssocID="{3BC13B2A-7007-41A7-9488-118CA0B29E48}" presName="sp" presStyleCnt="0"/>
      <dgm:spPr/>
    </dgm:pt>
    <dgm:pt modelId="{0833D345-6E52-4FF8-8971-F65D9D977D7E}" type="pres">
      <dgm:prSet presAssocID="{0692C5B6-0B22-4083-BA17-10B8E60E0357}" presName="composite" presStyleCnt="0"/>
      <dgm:spPr/>
    </dgm:pt>
    <dgm:pt modelId="{2D579167-0B39-4747-B79F-19AEB1D1B57B}" type="pres">
      <dgm:prSet presAssocID="{0692C5B6-0B22-4083-BA17-10B8E60E035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E9ABAE-8B83-4E9B-96B1-E98E94735E2B}" type="pres">
      <dgm:prSet presAssocID="{0692C5B6-0B22-4083-BA17-10B8E60E035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825A2B-E67E-4FDB-8B21-9882B4BEA093}" type="presOf" srcId="{0692C5B6-0B22-4083-BA17-10B8E60E0357}" destId="{2D579167-0B39-4747-B79F-19AEB1D1B57B}" srcOrd="0" destOrd="0" presId="urn:microsoft.com/office/officeart/2005/8/layout/chevron2"/>
    <dgm:cxn modelId="{A967219B-E619-4D19-8B14-DD1FB3200422}" type="presOf" srcId="{F074338D-46DE-42A1-97AF-13C924481086}" destId="{B7B36F0F-E260-4460-BF42-C1A2C79AE421}" srcOrd="0" destOrd="0" presId="urn:microsoft.com/office/officeart/2005/8/layout/chevron2"/>
    <dgm:cxn modelId="{98FF534E-EBD4-4421-82DC-B77D6AFD2357}" srcId="{B885E094-93B0-4DE9-A2F7-3BDA376519F2}" destId="{B510FBFC-9390-4784-A3D7-5F1D6C46E18B}" srcOrd="1" destOrd="0" parTransId="{02906FFC-EAD5-402A-8946-E35DA8B81DCC}" sibTransId="{B532DD12-00B3-4BBD-BAE2-EB3DB59D11F4}"/>
    <dgm:cxn modelId="{B60EACAB-33EB-4859-96D9-DC20EB52DBED}" type="presOf" srcId="{CEC20D3E-1A22-4161-BF5B-7CA19E08BA75}" destId="{FA3DE451-E202-40F5-B292-3F0EB62BFC7D}" srcOrd="0" destOrd="0" presId="urn:microsoft.com/office/officeart/2005/8/layout/chevron2"/>
    <dgm:cxn modelId="{BB863539-C03B-4895-8F78-56ED0BD00BF0}" type="presOf" srcId="{E61B0A52-E891-4D7B-A16C-63C8E7B2E638}" destId="{D9E9ABAE-8B83-4E9B-96B1-E98E94735E2B}" srcOrd="0" destOrd="0" presId="urn:microsoft.com/office/officeart/2005/8/layout/chevron2"/>
    <dgm:cxn modelId="{B1360721-1A53-43E3-8AFB-0A6C928D720F}" srcId="{16259FE0-9FA7-4D0D-80FF-C3268775840D}" destId="{D3D63CEB-7EB7-48E7-A227-C11FAA5B0718}" srcOrd="1" destOrd="0" parTransId="{D498D436-6561-4966-8498-FA582DEB594F}" sibTransId="{6E4364AB-D266-4498-B9E3-D06CB4BC142F}"/>
    <dgm:cxn modelId="{D742BD09-C365-4A91-9A73-3DC9C30C2D2B}" type="presOf" srcId="{D3D63CEB-7EB7-48E7-A227-C11FAA5B0718}" destId="{FA3DE451-E202-40F5-B292-3F0EB62BFC7D}" srcOrd="0" destOrd="1" presId="urn:microsoft.com/office/officeart/2005/8/layout/chevron2"/>
    <dgm:cxn modelId="{5322E771-52A3-4357-A9FF-AA70B654F1A2}" type="presOf" srcId="{B885E094-93B0-4DE9-A2F7-3BDA376519F2}" destId="{AA0B29B3-346D-41C9-A27C-51C44C4FB052}" srcOrd="0" destOrd="0" presId="urn:microsoft.com/office/officeart/2005/8/layout/chevron2"/>
    <dgm:cxn modelId="{BDFF7C4F-0A13-481F-9FE2-A620B48358C4}" type="presOf" srcId="{16259FE0-9FA7-4D0D-80FF-C3268775840D}" destId="{3E28AB09-0021-4009-9C8B-BF72F95F451F}" srcOrd="0" destOrd="0" presId="urn:microsoft.com/office/officeart/2005/8/layout/chevron2"/>
    <dgm:cxn modelId="{9852C515-F87D-4FA6-9D7F-F78FF44E9344}" type="presOf" srcId="{A5BCAEA0-9318-49DB-87A5-807F729A2325}" destId="{FCDA87B7-232A-495A-B069-DB6476DFA748}" srcOrd="0" destOrd="0" presId="urn:microsoft.com/office/officeart/2005/8/layout/chevron2"/>
    <dgm:cxn modelId="{69DEB908-ECE7-4E40-ACEF-A2B2FA4930CF}" srcId="{16259FE0-9FA7-4D0D-80FF-C3268775840D}" destId="{CEC20D3E-1A22-4161-BF5B-7CA19E08BA75}" srcOrd="0" destOrd="0" parTransId="{7EEACDDD-1BFA-4548-967F-253CDE260ACA}" sibTransId="{2E958A3B-62A8-4907-BB11-CE1BD0702F40}"/>
    <dgm:cxn modelId="{3FF2E1E8-C1EA-4543-8472-A224164301C4}" srcId="{A5BCAEA0-9318-49DB-87A5-807F729A2325}" destId="{B885E094-93B0-4DE9-A2F7-3BDA376519F2}" srcOrd="1" destOrd="0" parTransId="{97DBF8BC-FE6D-4823-AAD0-E345DB4CC2A4}" sibTransId="{3BC13B2A-7007-41A7-9488-118CA0B29E48}"/>
    <dgm:cxn modelId="{A4908A61-4C30-43FD-961D-8B3D6EE7191C}" srcId="{A5BCAEA0-9318-49DB-87A5-807F729A2325}" destId="{0692C5B6-0B22-4083-BA17-10B8E60E0357}" srcOrd="2" destOrd="0" parTransId="{46DF796C-CDEC-4C9F-825C-D8CC9BE2B339}" sibTransId="{79AAB1F0-22CF-4151-BE08-A7D9A4DDF6A1}"/>
    <dgm:cxn modelId="{F6564522-948B-4A82-9247-33A9C54E4BC1}" srcId="{0692C5B6-0B22-4083-BA17-10B8E60E0357}" destId="{E61B0A52-E891-4D7B-A16C-63C8E7B2E638}" srcOrd="0" destOrd="0" parTransId="{FD30E115-82B4-47EF-8675-08A5075FDFDD}" sibTransId="{2965E170-2C38-4C01-AD6B-0436BBF5BBD7}"/>
    <dgm:cxn modelId="{0E825CF4-1B9B-4424-8730-3631728F0179}" srcId="{0692C5B6-0B22-4083-BA17-10B8E60E0357}" destId="{A93205BA-07F9-4121-AA97-AF95DD4CC6E0}" srcOrd="1" destOrd="0" parTransId="{2FE2FAD6-52D7-429E-8DA1-50405BE843A5}" sibTransId="{15C8C56B-CC76-40D2-B3AC-C3BBD630D480}"/>
    <dgm:cxn modelId="{556F0011-E73A-4317-B1A5-EA684D46A82F}" srcId="{A5BCAEA0-9318-49DB-87A5-807F729A2325}" destId="{16259FE0-9FA7-4D0D-80FF-C3268775840D}" srcOrd="0" destOrd="0" parTransId="{9250C401-54FD-42B1-B3A7-518DFEDE09C0}" sibTransId="{B5283F9A-0AAC-4590-A659-1680C09CD8C7}"/>
    <dgm:cxn modelId="{9354BE64-945B-4C94-9CF8-B9898A6E8010}" type="presOf" srcId="{B510FBFC-9390-4784-A3D7-5F1D6C46E18B}" destId="{B7B36F0F-E260-4460-BF42-C1A2C79AE421}" srcOrd="0" destOrd="1" presId="urn:microsoft.com/office/officeart/2005/8/layout/chevron2"/>
    <dgm:cxn modelId="{20B3E8D9-0264-4052-83E4-AE5FD2F45806}" srcId="{B885E094-93B0-4DE9-A2F7-3BDA376519F2}" destId="{F074338D-46DE-42A1-97AF-13C924481086}" srcOrd="0" destOrd="0" parTransId="{C1B68EBE-6E9D-4A46-A36A-49AA669AF67B}" sibTransId="{C13F0A03-BC93-44C1-ADDE-066C16EFE424}"/>
    <dgm:cxn modelId="{B27E7BDB-F1C9-498B-8A98-18385B589616}" type="presOf" srcId="{A93205BA-07F9-4121-AA97-AF95DD4CC6E0}" destId="{D9E9ABAE-8B83-4E9B-96B1-E98E94735E2B}" srcOrd="0" destOrd="1" presId="urn:microsoft.com/office/officeart/2005/8/layout/chevron2"/>
    <dgm:cxn modelId="{9362B6F8-21C6-4354-A86A-5C35195F53DE}" type="presParOf" srcId="{FCDA87B7-232A-495A-B069-DB6476DFA748}" destId="{4AA95731-5173-46C1-A6F8-D6CE54499CED}" srcOrd="0" destOrd="0" presId="urn:microsoft.com/office/officeart/2005/8/layout/chevron2"/>
    <dgm:cxn modelId="{C8D5B63F-4EC4-4967-A3A5-9586F63257EB}" type="presParOf" srcId="{4AA95731-5173-46C1-A6F8-D6CE54499CED}" destId="{3E28AB09-0021-4009-9C8B-BF72F95F451F}" srcOrd="0" destOrd="0" presId="urn:microsoft.com/office/officeart/2005/8/layout/chevron2"/>
    <dgm:cxn modelId="{148D2586-7BD8-425C-83DE-26A07B22F137}" type="presParOf" srcId="{4AA95731-5173-46C1-A6F8-D6CE54499CED}" destId="{FA3DE451-E202-40F5-B292-3F0EB62BFC7D}" srcOrd="1" destOrd="0" presId="urn:microsoft.com/office/officeart/2005/8/layout/chevron2"/>
    <dgm:cxn modelId="{063096EB-8B89-415D-A162-25DB02771918}" type="presParOf" srcId="{FCDA87B7-232A-495A-B069-DB6476DFA748}" destId="{49F1133B-1189-424E-8BEA-25EC59EF965D}" srcOrd="1" destOrd="0" presId="urn:microsoft.com/office/officeart/2005/8/layout/chevron2"/>
    <dgm:cxn modelId="{2B456823-6D78-4AAF-8CDB-E2F082D6251D}" type="presParOf" srcId="{FCDA87B7-232A-495A-B069-DB6476DFA748}" destId="{CD5735FC-40A2-4BF5-AE26-21122619DD18}" srcOrd="2" destOrd="0" presId="urn:microsoft.com/office/officeart/2005/8/layout/chevron2"/>
    <dgm:cxn modelId="{BFFCB325-EA68-46FA-86DD-BDD8EA28D2D2}" type="presParOf" srcId="{CD5735FC-40A2-4BF5-AE26-21122619DD18}" destId="{AA0B29B3-346D-41C9-A27C-51C44C4FB052}" srcOrd="0" destOrd="0" presId="urn:microsoft.com/office/officeart/2005/8/layout/chevron2"/>
    <dgm:cxn modelId="{9CC25858-3BFB-4D6F-8757-DD93C6ABB7E1}" type="presParOf" srcId="{CD5735FC-40A2-4BF5-AE26-21122619DD18}" destId="{B7B36F0F-E260-4460-BF42-C1A2C79AE421}" srcOrd="1" destOrd="0" presId="urn:microsoft.com/office/officeart/2005/8/layout/chevron2"/>
    <dgm:cxn modelId="{B398AB28-84F9-4B60-9744-54AE249758AC}" type="presParOf" srcId="{FCDA87B7-232A-495A-B069-DB6476DFA748}" destId="{46A9D34C-AF18-4D73-9F5B-547567E1A1D0}" srcOrd="3" destOrd="0" presId="urn:microsoft.com/office/officeart/2005/8/layout/chevron2"/>
    <dgm:cxn modelId="{230693F5-A8E5-4BB8-B0F4-211C0D9E4776}" type="presParOf" srcId="{FCDA87B7-232A-495A-B069-DB6476DFA748}" destId="{0833D345-6E52-4FF8-8971-F65D9D977D7E}" srcOrd="4" destOrd="0" presId="urn:microsoft.com/office/officeart/2005/8/layout/chevron2"/>
    <dgm:cxn modelId="{6C819730-5269-4DF4-A2A2-540C8B5E8CDE}" type="presParOf" srcId="{0833D345-6E52-4FF8-8971-F65D9D977D7E}" destId="{2D579167-0B39-4747-B79F-19AEB1D1B57B}" srcOrd="0" destOrd="0" presId="urn:microsoft.com/office/officeart/2005/8/layout/chevron2"/>
    <dgm:cxn modelId="{0D9B1718-D5B7-4DB4-A2B7-328E1EE9BC86}" type="presParOf" srcId="{0833D345-6E52-4FF8-8971-F65D9D977D7E}" destId="{D9E9ABAE-8B83-4E9B-96B1-E98E94735E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1139D9-DCC7-439F-B600-C94F8C440C4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44ACA9-7875-44F5-9B59-E40553ECD0A8}">
      <dgm:prSet phldrT="[Text]"/>
      <dgm:spPr/>
      <dgm:t>
        <a:bodyPr/>
        <a:lstStyle/>
        <a:p>
          <a:r>
            <a:rPr lang="en-US" dirty="0" err="1" smtClean="0"/>
            <a:t>Thông</a:t>
          </a:r>
          <a:r>
            <a:rPr lang="en-US" dirty="0" smtClean="0"/>
            <a:t> minh</a:t>
          </a:r>
          <a:endParaRPr lang="en-US" dirty="0"/>
        </a:p>
      </dgm:t>
    </dgm:pt>
    <dgm:pt modelId="{F60E1373-E3A9-49B6-899A-F9BC81D72E67}" type="parTrans" cxnId="{E5214F72-6B42-48F3-9D2D-07CB28D50A8F}">
      <dgm:prSet/>
      <dgm:spPr/>
      <dgm:t>
        <a:bodyPr/>
        <a:lstStyle/>
        <a:p>
          <a:endParaRPr lang="en-US"/>
        </a:p>
      </dgm:t>
    </dgm:pt>
    <dgm:pt modelId="{FAF592BD-9D24-47DC-9CC1-201E5C4E097F}" type="sibTrans" cxnId="{E5214F72-6B42-48F3-9D2D-07CB28D50A8F}">
      <dgm:prSet/>
      <dgm:spPr/>
      <dgm:t>
        <a:bodyPr/>
        <a:lstStyle/>
        <a:p>
          <a:endParaRPr lang="en-US"/>
        </a:p>
      </dgm:t>
    </dgm:pt>
    <dgm:pt modelId="{1300437F-B727-415D-9DA5-96BDA8442341}">
      <dgm:prSet phldrT="[Text]"/>
      <dgm:spPr/>
      <dgm:t>
        <a:bodyPr/>
        <a:lstStyle/>
        <a:p>
          <a:r>
            <a:rPr lang="en-US" dirty="0" err="1" smtClean="0"/>
            <a:t>Kiến</a:t>
          </a:r>
          <a:r>
            <a:rPr lang="en-US" dirty="0" smtClean="0"/>
            <a:t> </a:t>
          </a:r>
          <a:r>
            <a:rPr lang="en-US" dirty="0" err="1" smtClean="0"/>
            <a:t>trúc</a:t>
          </a:r>
          <a:r>
            <a:rPr lang="en-US" dirty="0" smtClean="0"/>
            <a:t> </a:t>
          </a:r>
          <a:r>
            <a:rPr lang="en-US" dirty="0" err="1" smtClean="0"/>
            <a:t>dựa</a:t>
          </a:r>
          <a:r>
            <a:rPr lang="en-US" dirty="0" smtClean="0"/>
            <a:t> </a:t>
          </a:r>
          <a:r>
            <a:rPr lang="en-US" dirty="0" err="1" smtClean="0"/>
            <a:t>trên</a:t>
          </a:r>
          <a:r>
            <a:rPr lang="en-US" dirty="0" smtClean="0"/>
            <a:t> </a:t>
          </a:r>
          <a:r>
            <a:rPr lang="en-US" dirty="0" err="1" smtClean="0"/>
            <a:t>sự</a:t>
          </a:r>
          <a:r>
            <a:rPr lang="en-US" dirty="0" smtClean="0"/>
            <a:t> </a:t>
          </a:r>
          <a:r>
            <a:rPr lang="en-US" dirty="0" err="1" smtClean="0"/>
            <a:t>kiện</a:t>
          </a:r>
          <a:endParaRPr lang="en-US" dirty="0"/>
        </a:p>
      </dgm:t>
    </dgm:pt>
    <dgm:pt modelId="{13613D90-256E-4083-9522-0CFA96FF5278}" type="parTrans" cxnId="{4AEA0DB8-D5B2-462B-8A01-D08E85DF7162}">
      <dgm:prSet/>
      <dgm:spPr/>
      <dgm:t>
        <a:bodyPr/>
        <a:lstStyle/>
        <a:p>
          <a:endParaRPr lang="en-US"/>
        </a:p>
      </dgm:t>
    </dgm:pt>
    <dgm:pt modelId="{84D59922-36BF-4C6C-9A9B-1A84A4844B4F}" type="sibTrans" cxnId="{4AEA0DB8-D5B2-462B-8A01-D08E85DF7162}">
      <dgm:prSet/>
      <dgm:spPr/>
      <dgm:t>
        <a:bodyPr/>
        <a:lstStyle/>
        <a:p>
          <a:endParaRPr lang="en-US"/>
        </a:p>
      </dgm:t>
    </dgm:pt>
    <dgm:pt modelId="{01DAA6D3-8F5B-428A-99A3-CFD0E04811E0}">
      <dgm:prSet phldrT="[Text]"/>
      <dgm:spPr/>
      <dgm:t>
        <a:bodyPr/>
        <a:lstStyle/>
        <a:p>
          <a:r>
            <a:rPr lang="en-US" dirty="0" err="1" smtClean="0"/>
            <a:t>Phức</a:t>
          </a:r>
          <a:r>
            <a:rPr lang="en-US" dirty="0" smtClean="0"/>
            <a:t> </a:t>
          </a:r>
          <a:r>
            <a:rPr lang="en-US" dirty="0" err="1" smtClean="0"/>
            <a:t>tạp</a:t>
          </a:r>
          <a:endParaRPr lang="en-US" dirty="0"/>
        </a:p>
      </dgm:t>
    </dgm:pt>
    <dgm:pt modelId="{01D2EC88-EF6E-434B-9CFC-0CA14296E5B3}" type="parTrans" cxnId="{089489F8-683D-446E-9217-C96614705003}">
      <dgm:prSet/>
      <dgm:spPr/>
      <dgm:t>
        <a:bodyPr/>
        <a:lstStyle/>
        <a:p>
          <a:endParaRPr lang="en-US"/>
        </a:p>
      </dgm:t>
    </dgm:pt>
    <dgm:pt modelId="{F00F5294-FFCD-4AB3-98C1-3BE2768A10B4}" type="sibTrans" cxnId="{089489F8-683D-446E-9217-C96614705003}">
      <dgm:prSet/>
      <dgm:spPr/>
      <dgm:t>
        <a:bodyPr/>
        <a:lstStyle/>
        <a:p>
          <a:endParaRPr lang="en-US"/>
        </a:p>
      </dgm:t>
    </dgm:pt>
    <dgm:pt modelId="{A23F6F1E-6A46-4F8F-8337-CE94B362E6F0}">
      <dgm:prSet phldrT="[Text]"/>
      <dgm:spPr/>
      <dgm:t>
        <a:bodyPr/>
        <a:lstStyle/>
        <a:p>
          <a:r>
            <a:rPr lang="en-US" dirty="0" err="1" smtClean="0"/>
            <a:t>Kích</a:t>
          </a:r>
          <a:r>
            <a:rPr lang="en-US" dirty="0" smtClean="0"/>
            <a:t> </a:t>
          </a:r>
          <a:r>
            <a:rPr lang="en-US" dirty="0" err="1" smtClean="0"/>
            <a:t>thước</a:t>
          </a:r>
          <a:r>
            <a:rPr lang="en-US" dirty="0" smtClean="0"/>
            <a:t> </a:t>
          </a:r>
          <a:r>
            <a:rPr lang="en-US" dirty="0" err="1" smtClean="0"/>
            <a:t>lớn</a:t>
          </a:r>
          <a:endParaRPr lang="en-US" dirty="0"/>
        </a:p>
      </dgm:t>
    </dgm:pt>
    <dgm:pt modelId="{34AF7A7C-5B12-4E43-8088-2825A88DBF46}" type="parTrans" cxnId="{DC0CE57E-0BC2-4908-99E8-9D8C9F390B83}">
      <dgm:prSet/>
      <dgm:spPr/>
      <dgm:t>
        <a:bodyPr/>
        <a:lstStyle/>
        <a:p>
          <a:endParaRPr lang="en-US"/>
        </a:p>
      </dgm:t>
    </dgm:pt>
    <dgm:pt modelId="{32E6023A-2BE9-490B-A7CF-0C5A4F669800}" type="sibTrans" cxnId="{DC0CE57E-0BC2-4908-99E8-9D8C9F390B83}">
      <dgm:prSet/>
      <dgm:spPr/>
      <dgm:t>
        <a:bodyPr/>
        <a:lstStyle/>
        <a:p>
          <a:endParaRPr lang="en-US"/>
        </a:p>
      </dgm:t>
    </dgm:pt>
    <dgm:pt modelId="{89A16BA1-195E-4799-993F-CFCE7A83483C}">
      <dgm:prSet phldrT="[Text]"/>
      <dgm:spPr/>
      <dgm:t>
        <a:bodyPr/>
        <a:lstStyle/>
        <a:p>
          <a:r>
            <a:rPr lang="en-US" dirty="0" err="1" smtClean="0"/>
            <a:t>Cần</a:t>
          </a:r>
          <a:r>
            <a:rPr lang="en-US" dirty="0" smtClean="0"/>
            <a:t> </a:t>
          </a:r>
          <a:r>
            <a:rPr lang="en-US" dirty="0" err="1" smtClean="0"/>
            <a:t>nhiều</a:t>
          </a:r>
          <a:r>
            <a:rPr lang="en-US" dirty="0" smtClean="0"/>
            <a:t> </a:t>
          </a:r>
          <a:r>
            <a:rPr lang="en-US" dirty="0" err="1" smtClean="0"/>
            <a:t>không</a:t>
          </a:r>
          <a:r>
            <a:rPr lang="en-US" dirty="0" smtClean="0"/>
            <a:t> </a:t>
          </a:r>
          <a:r>
            <a:rPr lang="en-US" dirty="0" err="1" smtClean="0"/>
            <a:t>gian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thời</a:t>
          </a:r>
          <a:r>
            <a:rPr lang="en-US" dirty="0" smtClean="0"/>
            <a:t> </a:t>
          </a:r>
          <a:r>
            <a:rPr lang="en-US" dirty="0" err="1" smtClean="0"/>
            <a:t>gian</a:t>
          </a:r>
          <a:endParaRPr lang="en-US" dirty="0"/>
        </a:p>
      </dgm:t>
    </dgm:pt>
    <dgm:pt modelId="{8F64F670-4972-4353-AC0C-14E0C95F9B10}" type="parTrans" cxnId="{C1A32FC7-1E65-4262-A166-52025CE15461}">
      <dgm:prSet/>
      <dgm:spPr/>
      <dgm:t>
        <a:bodyPr/>
        <a:lstStyle/>
        <a:p>
          <a:endParaRPr lang="en-US"/>
        </a:p>
      </dgm:t>
    </dgm:pt>
    <dgm:pt modelId="{5D753691-FFF4-4F88-8B99-8E1D30F430B9}" type="sibTrans" cxnId="{C1A32FC7-1E65-4262-A166-52025CE15461}">
      <dgm:prSet/>
      <dgm:spPr/>
      <dgm:t>
        <a:bodyPr/>
        <a:lstStyle/>
        <a:p>
          <a:endParaRPr lang="en-US"/>
        </a:p>
      </dgm:t>
    </dgm:pt>
    <dgm:pt modelId="{BCFC6DA9-7CA1-4FB8-B746-B33886F0AC63}" type="pres">
      <dgm:prSet presAssocID="{681139D9-DCC7-439F-B600-C94F8C440C4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A70DC3-B3B1-482D-90B2-96625F4EB8A1}" type="pres">
      <dgm:prSet presAssocID="{5E44ACA9-7875-44F5-9B59-E40553ECD0A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D559D6-A991-45FC-BE1E-3D7D1FB12EB8}" type="pres">
      <dgm:prSet presAssocID="{FAF592BD-9D24-47DC-9CC1-201E5C4E097F}" presName="sibTrans" presStyleCnt="0"/>
      <dgm:spPr/>
    </dgm:pt>
    <dgm:pt modelId="{A16FFEA6-0F72-4FAE-BB08-5F87153300F1}" type="pres">
      <dgm:prSet presAssocID="{1300437F-B727-415D-9DA5-96BDA844234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36BE98-6205-4FB1-ACAD-880143A0D2BD}" type="pres">
      <dgm:prSet presAssocID="{84D59922-36BF-4C6C-9A9B-1A84A4844B4F}" presName="sibTrans" presStyleCnt="0"/>
      <dgm:spPr/>
    </dgm:pt>
    <dgm:pt modelId="{00632515-9526-4D60-A742-285E63795D10}" type="pres">
      <dgm:prSet presAssocID="{01DAA6D3-8F5B-428A-99A3-CFD0E04811E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4D4B2-6199-4A8E-A725-4D99EA26C57B}" type="pres">
      <dgm:prSet presAssocID="{F00F5294-FFCD-4AB3-98C1-3BE2768A10B4}" presName="sibTrans" presStyleCnt="0"/>
      <dgm:spPr/>
    </dgm:pt>
    <dgm:pt modelId="{0CF16813-D808-4A59-881D-6E873E576811}" type="pres">
      <dgm:prSet presAssocID="{A23F6F1E-6A46-4F8F-8337-CE94B362E6F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5A578-4E84-44C8-A95B-FDC3A8FD28FB}" type="pres">
      <dgm:prSet presAssocID="{32E6023A-2BE9-490B-A7CF-0C5A4F669800}" presName="sibTrans" presStyleCnt="0"/>
      <dgm:spPr/>
    </dgm:pt>
    <dgm:pt modelId="{B3A7D0B1-C61C-460D-BFD5-233838209DAB}" type="pres">
      <dgm:prSet presAssocID="{89A16BA1-195E-4799-993F-CFCE7A83483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9D3C7-FE51-4F7F-8F56-466735578EAB}" type="presOf" srcId="{5E44ACA9-7875-44F5-9B59-E40553ECD0A8}" destId="{27A70DC3-B3B1-482D-90B2-96625F4EB8A1}" srcOrd="0" destOrd="0" presId="urn:microsoft.com/office/officeart/2005/8/layout/hList6"/>
    <dgm:cxn modelId="{09133196-6396-437D-9028-F33D63310D45}" type="presOf" srcId="{1300437F-B727-415D-9DA5-96BDA8442341}" destId="{A16FFEA6-0F72-4FAE-BB08-5F87153300F1}" srcOrd="0" destOrd="0" presId="urn:microsoft.com/office/officeart/2005/8/layout/hList6"/>
    <dgm:cxn modelId="{E5214F72-6B42-48F3-9D2D-07CB28D50A8F}" srcId="{681139D9-DCC7-439F-B600-C94F8C440C47}" destId="{5E44ACA9-7875-44F5-9B59-E40553ECD0A8}" srcOrd="0" destOrd="0" parTransId="{F60E1373-E3A9-49B6-899A-F9BC81D72E67}" sibTransId="{FAF592BD-9D24-47DC-9CC1-201E5C4E097F}"/>
    <dgm:cxn modelId="{DC0CE57E-0BC2-4908-99E8-9D8C9F390B83}" srcId="{681139D9-DCC7-439F-B600-C94F8C440C47}" destId="{A23F6F1E-6A46-4F8F-8337-CE94B362E6F0}" srcOrd="3" destOrd="0" parTransId="{34AF7A7C-5B12-4E43-8088-2825A88DBF46}" sibTransId="{32E6023A-2BE9-490B-A7CF-0C5A4F669800}"/>
    <dgm:cxn modelId="{A1726397-B6FF-4DA0-9895-30F498A775AD}" type="presOf" srcId="{89A16BA1-195E-4799-993F-CFCE7A83483C}" destId="{B3A7D0B1-C61C-460D-BFD5-233838209DAB}" srcOrd="0" destOrd="0" presId="urn:microsoft.com/office/officeart/2005/8/layout/hList6"/>
    <dgm:cxn modelId="{21F60ABA-55A6-47A4-9886-40D98667D03B}" type="presOf" srcId="{681139D9-DCC7-439F-B600-C94F8C440C47}" destId="{BCFC6DA9-7CA1-4FB8-B746-B33886F0AC63}" srcOrd="0" destOrd="0" presId="urn:microsoft.com/office/officeart/2005/8/layout/hList6"/>
    <dgm:cxn modelId="{089489F8-683D-446E-9217-C96614705003}" srcId="{681139D9-DCC7-439F-B600-C94F8C440C47}" destId="{01DAA6D3-8F5B-428A-99A3-CFD0E04811E0}" srcOrd="2" destOrd="0" parTransId="{01D2EC88-EF6E-434B-9CFC-0CA14296E5B3}" sibTransId="{F00F5294-FFCD-4AB3-98C1-3BE2768A10B4}"/>
    <dgm:cxn modelId="{4AEA0DB8-D5B2-462B-8A01-D08E85DF7162}" srcId="{681139D9-DCC7-439F-B600-C94F8C440C47}" destId="{1300437F-B727-415D-9DA5-96BDA8442341}" srcOrd="1" destOrd="0" parTransId="{13613D90-256E-4083-9522-0CFA96FF5278}" sibTransId="{84D59922-36BF-4C6C-9A9B-1A84A4844B4F}"/>
    <dgm:cxn modelId="{C1A32FC7-1E65-4262-A166-52025CE15461}" srcId="{681139D9-DCC7-439F-B600-C94F8C440C47}" destId="{89A16BA1-195E-4799-993F-CFCE7A83483C}" srcOrd="4" destOrd="0" parTransId="{8F64F670-4972-4353-AC0C-14E0C95F9B10}" sibTransId="{5D753691-FFF4-4F88-8B99-8E1D30F430B9}"/>
    <dgm:cxn modelId="{8834876E-B9C9-4D99-ACF5-5DDE906FC884}" type="presOf" srcId="{A23F6F1E-6A46-4F8F-8337-CE94B362E6F0}" destId="{0CF16813-D808-4A59-881D-6E873E576811}" srcOrd="0" destOrd="0" presId="urn:microsoft.com/office/officeart/2005/8/layout/hList6"/>
    <dgm:cxn modelId="{481DC4CE-C353-47A4-B3C1-9BAC763145CC}" type="presOf" srcId="{01DAA6D3-8F5B-428A-99A3-CFD0E04811E0}" destId="{00632515-9526-4D60-A742-285E63795D10}" srcOrd="0" destOrd="0" presId="urn:microsoft.com/office/officeart/2005/8/layout/hList6"/>
    <dgm:cxn modelId="{59EA141A-712A-4055-96A3-91A0582A52DC}" type="presParOf" srcId="{BCFC6DA9-7CA1-4FB8-B746-B33886F0AC63}" destId="{27A70DC3-B3B1-482D-90B2-96625F4EB8A1}" srcOrd="0" destOrd="0" presId="urn:microsoft.com/office/officeart/2005/8/layout/hList6"/>
    <dgm:cxn modelId="{C62ECDB0-15E8-4A31-BA47-6E5B5CF6999E}" type="presParOf" srcId="{BCFC6DA9-7CA1-4FB8-B746-B33886F0AC63}" destId="{8BD559D6-A991-45FC-BE1E-3D7D1FB12EB8}" srcOrd="1" destOrd="0" presId="urn:microsoft.com/office/officeart/2005/8/layout/hList6"/>
    <dgm:cxn modelId="{0280BEBA-B762-466A-AEB5-161B03032CA1}" type="presParOf" srcId="{BCFC6DA9-7CA1-4FB8-B746-B33886F0AC63}" destId="{A16FFEA6-0F72-4FAE-BB08-5F87153300F1}" srcOrd="2" destOrd="0" presId="urn:microsoft.com/office/officeart/2005/8/layout/hList6"/>
    <dgm:cxn modelId="{18F0B270-4978-4B3C-93CB-ECC4B09B11F3}" type="presParOf" srcId="{BCFC6DA9-7CA1-4FB8-B746-B33886F0AC63}" destId="{5136BE98-6205-4FB1-ACAD-880143A0D2BD}" srcOrd="3" destOrd="0" presId="urn:microsoft.com/office/officeart/2005/8/layout/hList6"/>
    <dgm:cxn modelId="{C523A38A-01D5-4D62-B41E-0D34C23427C5}" type="presParOf" srcId="{BCFC6DA9-7CA1-4FB8-B746-B33886F0AC63}" destId="{00632515-9526-4D60-A742-285E63795D10}" srcOrd="4" destOrd="0" presId="urn:microsoft.com/office/officeart/2005/8/layout/hList6"/>
    <dgm:cxn modelId="{79699FFB-C2F5-4051-AD4B-C70A1722DCF1}" type="presParOf" srcId="{BCFC6DA9-7CA1-4FB8-B746-B33886F0AC63}" destId="{5B34D4B2-6199-4A8E-A725-4D99EA26C57B}" srcOrd="5" destOrd="0" presId="urn:microsoft.com/office/officeart/2005/8/layout/hList6"/>
    <dgm:cxn modelId="{51578D31-7909-4F89-980D-19BD066B7877}" type="presParOf" srcId="{BCFC6DA9-7CA1-4FB8-B746-B33886F0AC63}" destId="{0CF16813-D808-4A59-881D-6E873E576811}" srcOrd="6" destOrd="0" presId="urn:microsoft.com/office/officeart/2005/8/layout/hList6"/>
    <dgm:cxn modelId="{3080F65F-82A0-4B98-9F0C-058F5723DAC4}" type="presParOf" srcId="{BCFC6DA9-7CA1-4FB8-B746-B33886F0AC63}" destId="{A205A578-4E84-44C8-A95B-FDC3A8FD28FB}" srcOrd="7" destOrd="0" presId="urn:microsoft.com/office/officeart/2005/8/layout/hList6"/>
    <dgm:cxn modelId="{98BC0CDF-E724-44B6-A17E-16A9A9DA25A5}" type="presParOf" srcId="{BCFC6DA9-7CA1-4FB8-B746-B33886F0AC63}" destId="{B3A7D0B1-C61C-460D-BFD5-233838209DAB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545654-5B47-46FC-97E8-E7D6D82F2D71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</dgm:pt>
    <dgm:pt modelId="{79E0FEA3-6750-4333-995F-252553BE4CC2}">
      <dgm:prSet phldrT="[Text]"/>
      <dgm:spPr/>
      <dgm:t>
        <a:bodyPr/>
        <a:lstStyle/>
        <a:p>
          <a:r>
            <a:rPr lang="en-US" dirty="0" err="1" smtClean="0"/>
            <a:t>Phương</a:t>
          </a:r>
          <a:r>
            <a:rPr lang="en-US" dirty="0" smtClean="0"/>
            <a:t> </a:t>
          </a:r>
          <a:r>
            <a:rPr lang="en-US" dirty="0" err="1" smtClean="0"/>
            <a:t>tiện</a:t>
          </a:r>
          <a:r>
            <a:rPr lang="en-US" dirty="0" smtClean="0"/>
            <a:t> </a:t>
          </a:r>
          <a:r>
            <a:rPr lang="en-US" dirty="0" err="1" smtClean="0"/>
            <a:t>truyền</a:t>
          </a:r>
          <a:r>
            <a:rPr lang="en-US" dirty="0" smtClean="0"/>
            <a:t> </a:t>
          </a:r>
          <a:r>
            <a:rPr lang="en-US" dirty="0" err="1" smtClean="0"/>
            <a:t>thông</a:t>
          </a:r>
          <a:endParaRPr lang="en-US" dirty="0"/>
        </a:p>
      </dgm:t>
    </dgm:pt>
    <dgm:pt modelId="{0EE3B6B4-A35A-4141-8289-130B768A9D09}" type="parTrans" cxnId="{7A0BE888-8569-48B5-8EFA-CAEF184ACC2A}">
      <dgm:prSet/>
      <dgm:spPr/>
      <dgm:t>
        <a:bodyPr/>
        <a:lstStyle/>
        <a:p>
          <a:endParaRPr lang="en-US"/>
        </a:p>
      </dgm:t>
    </dgm:pt>
    <dgm:pt modelId="{6640EC60-A43E-4F91-9CE6-20F983D8722B}" type="sibTrans" cxnId="{7A0BE888-8569-48B5-8EFA-CAEF184ACC2A}">
      <dgm:prSet/>
      <dgm:spPr/>
      <dgm:t>
        <a:bodyPr/>
        <a:lstStyle/>
        <a:p>
          <a:endParaRPr lang="en-US"/>
        </a:p>
      </dgm:t>
    </dgm:pt>
    <dgm:pt modelId="{E61CF488-0187-44F3-A431-AF6C1699DC65}">
      <dgm:prSet phldrT="[Text]"/>
      <dgm:spPr/>
      <dgm:t>
        <a:bodyPr/>
        <a:lstStyle/>
        <a:p>
          <a:r>
            <a:rPr lang="en-US" dirty="0" err="1" smtClean="0"/>
            <a:t>Kiểm</a:t>
          </a:r>
          <a:r>
            <a:rPr lang="en-US" dirty="0" smtClean="0"/>
            <a:t> </a:t>
          </a:r>
          <a:r>
            <a:rPr lang="en-US" dirty="0" err="1" smtClean="0"/>
            <a:t>soát</a:t>
          </a:r>
          <a:r>
            <a:rPr lang="en-US" dirty="0" smtClean="0"/>
            <a:t> </a:t>
          </a:r>
          <a:r>
            <a:rPr lang="en-US" dirty="0" err="1" smtClean="0"/>
            <a:t>môi</a:t>
          </a:r>
          <a:r>
            <a:rPr lang="en-US" dirty="0" smtClean="0"/>
            <a:t> </a:t>
          </a:r>
          <a:r>
            <a:rPr lang="en-US" dirty="0" err="1" smtClean="0"/>
            <a:t>trường</a:t>
          </a:r>
          <a:endParaRPr lang="en-US" dirty="0"/>
        </a:p>
      </dgm:t>
    </dgm:pt>
    <dgm:pt modelId="{C7AB09A2-E302-4A93-8791-74CE538E4DEC}" type="parTrans" cxnId="{5439A209-F15F-4679-8EB2-C97449C4E7CE}">
      <dgm:prSet/>
      <dgm:spPr/>
      <dgm:t>
        <a:bodyPr/>
        <a:lstStyle/>
        <a:p>
          <a:endParaRPr lang="en-US"/>
        </a:p>
      </dgm:t>
    </dgm:pt>
    <dgm:pt modelId="{8F5D7FB0-A8F0-43DD-BFC7-271DE2EC239E}" type="sibTrans" cxnId="{5439A209-F15F-4679-8EB2-C97449C4E7CE}">
      <dgm:prSet/>
      <dgm:spPr/>
      <dgm:t>
        <a:bodyPr/>
        <a:lstStyle/>
        <a:p>
          <a:endParaRPr lang="en-US"/>
        </a:p>
      </dgm:t>
    </dgm:pt>
    <dgm:pt modelId="{5E5B68AC-FD28-470A-97FE-64416BD3A0B7}">
      <dgm:prSet phldrT="[Text]"/>
      <dgm:spPr/>
      <dgm:t>
        <a:bodyPr/>
        <a:lstStyle/>
        <a:p>
          <a:r>
            <a:rPr lang="en-US" dirty="0" err="1" smtClean="0"/>
            <a:t>Quản</a:t>
          </a:r>
          <a:r>
            <a:rPr lang="en-US" dirty="0" smtClean="0"/>
            <a:t> </a:t>
          </a:r>
          <a:r>
            <a:rPr lang="en-US" dirty="0" err="1" smtClean="0"/>
            <a:t>lý</a:t>
          </a:r>
          <a:r>
            <a:rPr lang="en-US" dirty="0" smtClean="0"/>
            <a:t> </a:t>
          </a:r>
          <a:r>
            <a:rPr lang="en-US" dirty="0" err="1" smtClean="0"/>
            <a:t>hạ</a:t>
          </a:r>
          <a:r>
            <a:rPr lang="en-US" dirty="0" smtClean="0"/>
            <a:t> </a:t>
          </a:r>
          <a:r>
            <a:rPr lang="en-US" dirty="0" err="1" smtClean="0"/>
            <a:t>tầng</a:t>
          </a:r>
          <a:endParaRPr lang="en-US" dirty="0"/>
        </a:p>
      </dgm:t>
    </dgm:pt>
    <dgm:pt modelId="{404027EF-860D-4B9A-BACB-B5071828364D}" type="parTrans" cxnId="{72F05DBB-64A0-412E-9DF5-C02EA5A9CBCC}">
      <dgm:prSet/>
      <dgm:spPr/>
      <dgm:t>
        <a:bodyPr/>
        <a:lstStyle/>
        <a:p>
          <a:endParaRPr lang="en-US"/>
        </a:p>
      </dgm:t>
    </dgm:pt>
    <dgm:pt modelId="{FA5B14C2-C2B2-41C5-B53D-74ADA26FDAFC}" type="sibTrans" cxnId="{72F05DBB-64A0-412E-9DF5-C02EA5A9CBCC}">
      <dgm:prSet/>
      <dgm:spPr/>
      <dgm:t>
        <a:bodyPr/>
        <a:lstStyle/>
        <a:p>
          <a:endParaRPr lang="en-US"/>
        </a:p>
      </dgm:t>
    </dgm:pt>
    <dgm:pt modelId="{2DB28ACA-D36F-4420-B644-423D54F0025B}">
      <dgm:prSet phldrT="[Text]"/>
      <dgm:spPr/>
      <dgm:t>
        <a:bodyPr/>
        <a:lstStyle/>
        <a:p>
          <a:r>
            <a:rPr lang="en-US" dirty="0" err="1" smtClean="0"/>
            <a:t>Sản</a:t>
          </a:r>
          <a:r>
            <a:rPr lang="en-US" dirty="0" smtClean="0"/>
            <a:t> </a:t>
          </a:r>
          <a:r>
            <a:rPr lang="en-US" dirty="0" err="1" smtClean="0"/>
            <a:t>xuất</a:t>
          </a:r>
          <a:endParaRPr lang="en-US" dirty="0"/>
        </a:p>
      </dgm:t>
    </dgm:pt>
    <dgm:pt modelId="{D97B1F3E-E424-43F1-A51F-F75BACEB493A}" type="parTrans" cxnId="{404D0D0F-1FDF-4942-BF16-F01B87068CBF}">
      <dgm:prSet/>
      <dgm:spPr/>
      <dgm:t>
        <a:bodyPr/>
        <a:lstStyle/>
        <a:p>
          <a:endParaRPr lang="en-US"/>
        </a:p>
      </dgm:t>
    </dgm:pt>
    <dgm:pt modelId="{93685C5E-0C6F-452B-AF21-0FC8456E057C}" type="sibTrans" cxnId="{404D0D0F-1FDF-4942-BF16-F01B87068CBF}">
      <dgm:prSet/>
      <dgm:spPr/>
      <dgm:t>
        <a:bodyPr/>
        <a:lstStyle/>
        <a:p>
          <a:endParaRPr lang="en-US"/>
        </a:p>
      </dgm:t>
    </dgm:pt>
    <dgm:pt modelId="{69678E4D-0F21-4AD7-951F-2E6F5D95AEF0}">
      <dgm:prSet phldrT="[Text]"/>
      <dgm:spPr/>
      <dgm:t>
        <a:bodyPr/>
        <a:lstStyle/>
        <a:p>
          <a:r>
            <a:rPr lang="en-US" dirty="0" err="1" smtClean="0"/>
            <a:t>Nông</a:t>
          </a:r>
          <a:r>
            <a:rPr lang="en-US" dirty="0" smtClean="0"/>
            <a:t> </a:t>
          </a:r>
          <a:r>
            <a:rPr lang="en-US" dirty="0" err="1" smtClean="0"/>
            <a:t>nghiệp</a:t>
          </a:r>
          <a:endParaRPr lang="en-US" dirty="0"/>
        </a:p>
      </dgm:t>
    </dgm:pt>
    <dgm:pt modelId="{FE24B1F1-85F1-494F-B2D9-12B6ABB571F9}" type="parTrans" cxnId="{72A9A9F6-B96B-4938-95BD-4EAE6341E298}">
      <dgm:prSet/>
      <dgm:spPr/>
      <dgm:t>
        <a:bodyPr/>
        <a:lstStyle/>
        <a:p>
          <a:endParaRPr lang="en-US"/>
        </a:p>
      </dgm:t>
    </dgm:pt>
    <dgm:pt modelId="{A343D9B1-9EEE-4D5F-88F9-CDDC31406003}" type="sibTrans" cxnId="{72A9A9F6-B96B-4938-95BD-4EAE6341E298}">
      <dgm:prSet/>
      <dgm:spPr/>
      <dgm:t>
        <a:bodyPr/>
        <a:lstStyle/>
        <a:p>
          <a:endParaRPr lang="en-US"/>
        </a:p>
      </dgm:t>
    </dgm:pt>
    <dgm:pt modelId="{78AA2FBB-882A-4B9D-8B70-5B4CFB73BB57}">
      <dgm:prSet phldrT="[Text]"/>
      <dgm:spPr/>
      <dgm:t>
        <a:bodyPr/>
        <a:lstStyle/>
        <a:p>
          <a:r>
            <a:rPr lang="en-US" dirty="0" err="1" smtClean="0"/>
            <a:t>Quản</a:t>
          </a:r>
          <a:r>
            <a:rPr lang="en-US" dirty="0" smtClean="0"/>
            <a:t> </a:t>
          </a:r>
          <a:r>
            <a:rPr lang="en-US" dirty="0" err="1" smtClean="0"/>
            <a:t>lý</a:t>
          </a:r>
          <a:r>
            <a:rPr lang="en-US" dirty="0" smtClean="0"/>
            <a:t> </a:t>
          </a:r>
          <a:r>
            <a:rPr lang="en-US" dirty="0" err="1" smtClean="0"/>
            <a:t>năng</a:t>
          </a:r>
          <a:r>
            <a:rPr lang="en-US" dirty="0" smtClean="0"/>
            <a:t> </a:t>
          </a:r>
          <a:r>
            <a:rPr lang="en-US" dirty="0" err="1" smtClean="0"/>
            <a:t>lượng</a:t>
          </a:r>
          <a:endParaRPr lang="en-US" dirty="0"/>
        </a:p>
      </dgm:t>
    </dgm:pt>
    <dgm:pt modelId="{D930F8DE-EEEA-49D8-B6FB-4B7EDDE2003A}" type="parTrans" cxnId="{16621CE2-BB63-4A75-83F2-0CC7EFD40305}">
      <dgm:prSet/>
      <dgm:spPr/>
      <dgm:t>
        <a:bodyPr/>
        <a:lstStyle/>
        <a:p>
          <a:endParaRPr lang="en-US"/>
        </a:p>
      </dgm:t>
    </dgm:pt>
    <dgm:pt modelId="{0F76E91F-1ED6-440C-9C4A-315719DB7FF7}" type="sibTrans" cxnId="{16621CE2-BB63-4A75-83F2-0CC7EFD40305}">
      <dgm:prSet/>
      <dgm:spPr/>
      <dgm:t>
        <a:bodyPr/>
        <a:lstStyle/>
        <a:p>
          <a:endParaRPr lang="en-US"/>
        </a:p>
      </dgm:t>
    </dgm:pt>
    <dgm:pt modelId="{6AA8D9AE-F639-4ABB-88F5-C4966E59A0B9}">
      <dgm:prSet phldrT="[Text]"/>
      <dgm:spPr/>
      <dgm:t>
        <a:bodyPr/>
        <a:lstStyle/>
        <a:p>
          <a:r>
            <a:rPr lang="en-US" dirty="0" smtClean="0"/>
            <a:t>Y </a:t>
          </a:r>
          <a:r>
            <a:rPr lang="en-US" dirty="0" err="1" smtClean="0"/>
            <a:t>tế</a:t>
          </a:r>
          <a:endParaRPr lang="en-US" dirty="0"/>
        </a:p>
      </dgm:t>
    </dgm:pt>
    <dgm:pt modelId="{AF925CAF-12BB-46EB-965E-E9DB3AFEDF62}" type="parTrans" cxnId="{14517C50-A869-4B35-9EBB-B4AE4BF0F240}">
      <dgm:prSet/>
      <dgm:spPr/>
      <dgm:t>
        <a:bodyPr/>
        <a:lstStyle/>
        <a:p>
          <a:endParaRPr lang="en-US"/>
        </a:p>
      </dgm:t>
    </dgm:pt>
    <dgm:pt modelId="{E7CA1E9E-3131-4D92-AE7E-54E5BEC3CA9A}" type="sibTrans" cxnId="{14517C50-A869-4B35-9EBB-B4AE4BF0F240}">
      <dgm:prSet/>
      <dgm:spPr/>
      <dgm:t>
        <a:bodyPr/>
        <a:lstStyle/>
        <a:p>
          <a:endParaRPr lang="en-US"/>
        </a:p>
      </dgm:t>
    </dgm:pt>
    <dgm:pt modelId="{6E81E00D-D2B2-4582-A79B-8C06ACE70358}">
      <dgm:prSet phldrT="[Text]"/>
      <dgm:spPr/>
      <dgm:t>
        <a:bodyPr/>
        <a:lstStyle/>
        <a:p>
          <a:r>
            <a:rPr lang="en-US" dirty="0" err="1" smtClean="0"/>
            <a:t>Xây</a:t>
          </a:r>
          <a:r>
            <a:rPr lang="en-US" dirty="0" smtClean="0"/>
            <a:t> </a:t>
          </a:r>
          <a:r>
            <a:rPr lang="en-US" dirty="0" err="1" smtClean="0"/>
            <a:t>dựng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tự</a:t>
          </a:r>
          <a:r>
            <a:rPr lang="en-US" dirty="0" smtClean="0"/>
            <a:t> </a:t>
          </a:r>
          <a:r>
            <a:rPr lang="en-US" dirty="0" err="1" smtClean="0"/>
            <a:t>động</a:t>
          </a:r>
          <a:r>
            <a:rPr lang="en-US" dirty="0" smtClean="0"/>
            <a:t> </a:t>
          </a:r>
          <a:r>
            <a:rPr lang="en-US" dirty="0" err="1" smtClean="0"/>
            <a:t>hóa</a:t>
          </a:r>
          <a:r>
            <a:rPr lang="en-US" dirty="0" smtClean="0"/>
            <a:t> </a:t>
          </a:r>
          <a:r>
            <a:rPr lang="en-US" dirty="0" err="1" smtClean="0"/>
            <a:t>nhà</a:t>
          </a:r>
          <a:endParaRPr lang="en-US" dirty="0"/>
        </a:p>
      </dgm:t>
    </dgm:pt>
    <dgm:pt modelId="{7341E88E-1D82-4EC0-A531-DDB02E762544}" type="parTrans" cxnId="{A6F27DEC-B0FB-48F9-9D6B-4A3324F80C9A}">
      <dgm:prSet/>
      <dgm:spPr/>
      <dgm:t>
        <a:bodyPr/>
        <a:lstStyle/>
        <a:p>
          <a:endParaRPr lang="en-US"/>
        </a:p>
      </dgm:t>
    </dgm:pt>
    <dgm:pt modelId="{F8B374FE-9B8C-464C-A6C4-CC42888D45F2}" type="sibTrans" cxnId="{A6F27DEC-B0FB-48F9-9D6B-4A3324F80C9A}">
      <dgm:prSet/>
      <dgm:spPr/>
      <dgm:t>
        <a:bodyPr/>
        <a:lstStyle/>
        <a:p>
          <a:endParaRPr lang="en-US"/>
        </a:p>
      </dgm:t>
    </dgm:pt>
    <dgm:pt modelId="{925CE921-9B64-44C1-971B-52DA38B917D8}">
      <dgm:prSet phldrT="[Text]"/>
      <dgm:spPr/>
      <dgm:t>
        <a:bodyPr/>
        <a:lstStyle/>
        <a:p>
          <a:r>
            <a:rPr lang="en-US" dirty="0" err="1" smtClean="0"/>
            <a:t>Giao</a:t>
          </a:r>
          <a:r>
            <a:rPr lang="en-US" dirty="0" smtClean="0"/>
            <a:t> </a:t>
          </a:r>
          <a:r>
            <a:rPr lang="en-US" dirty="0" err="1" smtClean="0"/>
            <a:t>thông</a:t>
          </a:r>
          <a:r>
            <a:rPr lang="en-US" dirty="0" smtClean="0"/>
            <a:t> </a:t>
          </a:r>
          <a:r>
            <a:rPr lang="en-US" dirty="0" err="1" smtClean="0"/>
            <a:t>vận</a:t>
          </a:r>
          <a:r>
            <a:rPr lang="en-US" dirty="0" smtClean="0"/>
            <a:t> </a:t>
          </a:r>
          <a:r>
            <a:rPr lang="en-US" dirty="0" err="1" smtClean="0"/>
            <a:t>tải</a:t>
          </a:r>
          <a:endParaRPr lang="en-US" dirty="0"/>
        </a:p>
      </dgm:t>
    </dgm:pt>
    <dgm:pt modelId="{74E26050-DC90-40F8-8535-8F04674F0A72}" type="parTrans" cxnId="{8B3CAB49-C29E-489A-BC1D-4C496F2B5DAB}">
      <dgm:prSet/>
      <dgm:spPr/>
      <dgm:t>
        <a:bodyPr/>
        <a:lstStyle/>
        <a:p>
          <a:endParaRPr lang="en-US"/>
        </a:p>
      </dgm:t>
    </dgm:pt>
    <dgm:pt modelId="{5490C3D3-57C2-4CFF-B1B5-E10B65A9043D}" type="sibTrans" cxnId="{8B3CAB49-C29E-489A-BC1D-4C496F2B5DAB}">
      <dgm:prSet/>
      <dgm:spPr/>
      <dgm:t>
        <a:bodyPr/>
        <a:lstStyle/>
        <a:p>
          <a:endParaRPr lang="en-US"/>
        </a:p>
      </dgm:t>
    </dgm:pt>
    <dgm:pt modelId="{BD63B303-136E-4CF2-8D64-E9CC6AC39D22}">
      <dgm:prSet phldrT="[Text]"/>
      <dgm:spPr/>
      <dgm:t>
        <a:bodyPr/>
        <a:lstStyle/>
        <a:p>
          <a:r>
            <a:rPr lang="en-US" dirty="0" err="1" smtClean="0"/>
            <a:t>Đô</a:t>
          </a:r>
          <a:r>
            <a:rPr lang="en-US" dirty="0" smtClean="0"/>
            <a:t> </a:t>
          </a:r>
          <a:r>
            <a:rPr lang="en-US" dirty="0" err="1" smtClean="0"/>
            <a:t>thị</a:t>
          </a:r>
          <a:r>
            <a:rPr lang="en-US" dirty="0" smtClean="0"/>
            <a:t> </a:t>
          </a:r>
          <a:r>
            <a:rPr lang="en-US" dirty="0" err="1" smtClean="0"/>
            <a:t>thông</a:t>
          </a:r>
          <a:r>
            <a:rPr lang="en-US" dirty="0" smtClean="0"/>
            <a:t> minh</a:t>
          </a:r>
          <a:endParaRPr lang="en-US" dirty="0"/>
        </a:p>
      </dgm:t>
    </dgm:pt>
    <dgm:pt modelId="{4544B4A0-92D3-4B01-BF07-D6927FAA6853}" type="parTrans" cxnId="{26F139BD-A5B9-48EE-9CE1-4EED8F484179}">
      <dgm:prSet/>
      <dgm:spPr/>
      <dgm:t>
        <a:bodyPr/>
        <a:lstStyle/>
        <a:p>
          <a:endParaRPr lang="en-US"/>
        </a:p>
      </dgm:t>
    </dgm:pt>
    <dgm:pt modelId="{1E243C2A-36B3-4F68-8F36-51CCB8596B65}" type="sibTrans" cxnId="{26F139BD-A5B9-48EE-9CE1-4EED8F484179}">
      <dgm:prSet/>
      <dgm:spPr/>
      <dgm:t>
        <a:bodyPr/>
        <a:lstStyle/>
        <a:p>
          <a:endParaRPr lang="en-US"/>
        </a:p>
      </dgm:t>
    </dgm:pt>
    <dgm:pt modelId="{0B5A2796-CA9B-412B-9F0C-6AC212091215}">
      <dgm:prSet phldrT="[Text]"/>
      <dgm:spPr/>
      <dgm:t>
        <a:bodyPr/>
        <a:lstStyle/>
        <a:p>
          <a:r>
            <a:rPr lang="en-US" dirty="0" err="1" smtClean="0"/>
            <a:t>Ứng</a:t>
          </a:r>
          <a:r>
            <a:rPr lang="en-US" dirty="0" smtClean="0"/>
            <a:t> </a:t>
          </a:r>
          <a:r>
            <a:rPr lang="en-US" dirty="0" err="1" smtClean="0"/>
            <a:t>dụng</a:t>
          </a:r>
          <a:r>
            <a:rPr lang="en-US" dirty="0" smtClean="0"/>
            <a:t> </a:t>
          </a:r>
          <a:r>
            <a:rPr lang="en-US" dirty="0" err="1" smtClean="0"/>
            <a:t>khách</a:t>
          </a:r>
          <a:r>
            <a:rPr lang="en-US" dirty="0" smtClean="0"/>
            <a:t> </a:t>
          </a:r>
          <a:r>
            <a:rPr lang="en-US" dirty="0" err="1" smtClean="0"/>
            <a:t>hàng</a:t>
          </a:r>
          <a:endParaRPr lang="en-US" dirty="0"/>
        </a:p>
      </dgm:t>
    </dgm:pt>
    <dgm:pt modelId="{AAE4E959-D990-48EF-AFF2-25377CE6893F}" type="parTrans" cxnId="{E670FBA4-B690-4858-9616-FF9EDA934FD5}">
      <dgm:prSet/>
      <dgm:spPr/>
      <dgm:t>
        <a:bodyPr/>
        <a:lstStyle/>
        <a:p>
          <a:endParaRPr lang="en-US"/>
        </a:p>
      </dgm:t>
    </dgm:pt>
    <dgm:pt modelId="{7F10A108-27DD-4ED0-AD82-C46E9D7098B9}" type="sibTrans" cxnId="{E670FBA4-B690-4858-9616-FF9EDA934FD5}">
      <dgm:prSet/>
      <dgm:spPr/>
      <dgm:t>
        <a:bodyPr/>
        <a:lstStyle/>
        <a:p>
          <a:endParaRPr lang="en-US"/>
        </a:p>
      </dgm:t>
    </dgm:pt>
    <dgm:pt modelId="{AD718C1C-64A1-471D-BF01-D5D258155ECF}" type="pres">
      <dgm:prSet presAssocID="{FA545654-5B47-46FC-97E8-E7D6D82F2D71}" presName="Name0" presStyleCnt="0">
        <dgm:presLayoutVars>
          <dgm:dir/>
          <dgm:resizeHandles val="exact"/>
        </dgm:presLayoutVars>
      </dgm:prSet>
      <dgm:spPr/>
    </dgm:pt>
    <dgm:pt modelId="{7BACC3A8-C6F6-4E92-8D46-8393B1E9734A}" type="pres">
      <dgm:prSet presAssocID="{79E0FEA3-6750-4333-995F-252553BE4CC2}" presName="composite" presStyleCnt="0"/>
      <dgm:spPr/>
    </dgm:pt>
    <dgm:pt modelId="{26C3A010-88C5-43A2-8B99-E68765EDE974}" type="pres">
      <dgm:prSet presAssocID="{79E0FEA3-6750-4333-995F-252553BE4CC2}" presName="rect1" presStyleLbl="trAlignAcc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AD124-40E9-4686-A595-22FDC457828D}" type="pres">
      <dgm:prSet presAssocID="{79E0FEA3-6750-4333-995F-252553BE4CC2}" presName="rect2" presStyleLbl="fgImgPlace1" presStyleIdx="0" presStyleCnt="11"/>
      <dgm:spPr/>
    </dgm:pt>
    <dgm:pt modelId="{61D6B853-205C-4FD4-8938-D4E5862B3943}" type="pres">
      <dgm:prSet presAssocID="{6640EC60-A43E-4F91-9CE6-20F983D8722B}" presName="sibTrans" presStyleCnt="0"/>
      <dgm:spPr/>
    </dgm:pt>
    <dgm:pt modelId="{50FBAB32-7CF7-4E6E-914C-BDD93CDD7BB5}" type="pres">
      <dgm:prSet presAssocID="{E61CF488-0187-44F3-A431-AF6C1699DC65}" presName="composite" presStyleCnt="0"/>
      <dgm:spPr/>
    </dgm:pt>
    <dgm:pt modelId="{2BE5F355-BE01-4DEC-9AF9-0B4138C29330}" type="pres">
      <dgm:prSet presAssocID="{E61CF488-0187-44F3-A431-AF6C1699DC65}" presName="rect1" presStyleLbl="trAlignAcc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EE6F1B-E123-46A8-A9E8-EF365FD9712A}" type="pres">
      <dgm:prSet presAssocID="{E61CF488-0187-44F3-A431-AF6C1699DC65}" presName="rect2" presStyleLbl="fgImgPlace1" presStyleIdx="1" presStyleCnt="11"/>
      <dgm:spPr/>
    </dgm:pt>
    <dgm:pt modelId="{918974BF-C8EE-42BB-AF63-E2E53D7696BC}" type="pres">
      <dgm:prSet presAssocID="{8F5D7FB0-A8F0-43DD-BFC7-271DE2EC239E}" presName="sibTrans" presStyleCnt="0"/>
      <dgm:spPr/>
    </dgm:pt>
    <dgm:pt modelId="{84042A47-31B0-45A3-855F-456DDD75CD0A}" type="pres">
      <dgm:prSet presAssocID="{5E5B68AC-FD28-470A-97FE-64416BD3A0B7}" presName="composite" presStyleCnt="0"/>
      <dgm:spPr/>
    </dgm:pt>
    <dgm:pt modelId="{FDBCF159-CD8B-4F48-8D75-654DD8C0985A}" type="pres">
      <dgm:prSet presAssocID="{5E5B68AC-FD28-470A-97FE-64416BD3A0B7}" presName="rect1" presStyleLbl="trAlignAcc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13DF2-A612-432F-8C7C-7BAF516E01F5}" type="pres">
      <dgm:prSet presAssocID="{5E5B68AC-FD28-470A-97FE-64416BD3A0B7}" presName="rect2" presStyleLbl="fgImgPlace1" presStyleIdx="2" presStyleCnt="11"/>
      <dgm:spPr/>
    </dgm:pt>
    <dgm:pt modelId="{56414E39-C61A-4045-8C33-F8D865F939DB}" type="pres">
      <dgm:prSet presAssocID="{FA5B14C2-C2B2-41C5-B53D-74ADA26FDAFC}" presName="sibTrans" presStyleCnt="0"/>
      <dgm:spPr/>
    </dgm:pt>
    <dgm:pt modelId="{47A5BCF5-29F6-453A-AF46-3653E27F36A1}" type="pres">
      <dgm:prSet presAssocID="{2DB28ACA-D36F-4420-B644-423D54F0025B}" presName="composite" presStyleCnt="0"/>
      <dgm:spPr/>
    </dgm:pt>
    <dgm:pt modelId="{85847926-20E1-4C89-AC0C-227BEC6CC3D3}" type="pres">
      <dgm:prSet presAssocID="{2DB28ACA-D36F-4420-B644-423D54F0025B}" presName="rect1" presStyleLbl="trAlignAcc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AF31C2-2708-4FF1-AF8E-07A42A0DE41C}" type="pres">
      <dgm:prSet presAssocID="{2DB28ACA-D36F-4420-B644-423D54F0025B}" presName="rect2" presStyleLbl="fgImgPlace1" presStyleIdx="3" presStyleCnt="11"/>
      <dgm:spPr/>
    </dgm:pt>
    <dgm:pt modelId="{1B3F601A-5DF3-4B5C-BAAF-C80C42934D83}" type="pres">
      <dgm:prSet presAssocID="{93685C5E-0C6F-452B-AF21-0FC8456E057C}" presName="sibTrans" presStyleCnt="0"/>
      <dgm:spPr/>
    </dgm:pt>
    <dgm:pt modelId="{A8F42F61-8C77-4EFC-8C0E-7F414457C90E}" type="pres">
      <dgm:prSet presAssocID="{69678E4D-0F21-4AD7-951F-2E6F5D95AEF0}" presName="composite" presStyleCnt="0"/>
      <dgm:spPr/>
    </dgm:pt>
    <dgm:pt modelId="{42B03B48-241E-45C1-A80B-9CAA5E7F635C}" type="pres">
      <dgm:prSet presAssocID="{69678E4D-0F21-4AD7-951F-2E6F5D95AEF0}" presName="rect1" presStyleLbl="trAlignAcc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A8ECFE-165E-40E2-90CF-3F2B416B4306}" type="pres">
      <dgm:prSet presAssocID="{69678E4D-0F21-4AD7-951F-2E6F5D95AEF0}" presName="rect2" presStyleLbl="fgImgPlace1" presStyleIdx="4" presStyleCnt="11"/>
      <dgm:spPr/>
    </dgm:pt>
    <dgm:pt modelId="{8FE25E78-DFE1-4891-A394-8B4998A40916}" type="pres">
      <dgm:prSet presAssocID="{A343D9B1-9EEE-4D5F-88F9-CDDC31406003}" presName="sibTrans" presStyleCnt="0"/>
      <dgm:spPr/>
    </dgm:pt>
    <dgm:pt modelId="{41942F6C-0866-4EEB-83D5-0D5B4E30B348}" type="pres">
      <dgm:prSet presAssocID="{78AA2FBB-882A-4B9D-8B70-5B4CFB73BB57}" presName="composite" presStyleCnt="0"/>
      <dgm:spPr/>
    </dgm:pt>
    <dgm:pt modelId="{A0AD915D-104F-4B7F-B508-91A20BE48774}" type="pres">
      <dgm:prSet presAssocID="{78AA2FBB-882A-4B9D-8B70-5B4CFB73BB57}" presName="rect1" presStyleLbl="trAlignAcc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7590F-FEBB-42C3-A5BF-8471AB86D1A3}" type="pres">
      <dgm:prSet presAssocID="{78AA2FBB-882A-4B9D-8B70-5B4CFB73BB57}" presName="rect2" presStyleLbl="fgImgPlace1" presStyleIdx="5" presStyleCnt="11"/>
      <dgm:spPr/>
    </dgm:pt>
    <dgm:pt modelId="{70892B25-621A-4499-8A77-EE3415779762}" type="pres">
      <dgm:prSet presAssocID="{0F76E91F-1ED6-440C-9C4A-315719DB7FF7}" presName="sibTrans" presStyleCnt="0"/>
      <dgm:spPr/>
    </dgm:pt>
    <dgm:pt modelId="{8567FF21-73B6-47C6-98D6-1C60645460D8}" type="pres">
      <dgm:prSet presAssocID="{6AA8D9AE-F639-4ABB-88F5-C4966E59A0B9}" presName="composite" presStyleCnt="0"/>
      <dgm:spPr/>
    </dgm:pt>
    <dgm:pt modelId="{D584E7D2-FE0D-40C9-99B9-FEEACA76E942}" type="pres">
      <dgm:prSet presAssocID="{6AA8D9AE-F639-4ABB-88F5-C4966E59A0B9}" presName="rect1" presStyleLbl="trAlignAcc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2768E-9897-442C-815D-F434C6A19194}" type="pres">
      <dgm:prSet presAssocID="{6AA8D9AE-F639-4ABB-88F5-C4966E59A0B9}" presName="rect2" presStyleLbl="fgImgPlace1" presStyleIdx="6" presStyleCnt="11"/>
      <dgm:spPr/>
    </dgm:pt>
    <dgm:pt modelId="{FA3097B6-2BE9-4DA4-8BCD-758473CFF06E}" type="pres">
      <dgm:prSet presAssocID="{E7CA1E9E-3131-4D92-AE7E-54E5BEC3CA9A}" presName="sibTrans" presStyleCnt="0"/>
      <dgm:spPr/>
    </dgm:pt>
    <dgm:pt modelId="{CAB07402-8650-4931-BFD0-FC0372E6FD9B}" type="pres">
      <dgm:prSet presAssocID="{6E81E00D-D2B2-4582-A79B-8C06ACE70358}" presName="composite" presStyleCnt="0"/>
      <dgm:spPr/>
    </dgm:pt>
    <dgm:pt modelId="{2FFDE857-6108-48B5-8702-F6C23678C299}" type="pres">
      <dgm:prSet presAssocID="{6E81E00D-D2B2-4582-A79B-8C06ACE70358}" presName="rect1" presStyleLbl="trAlignAcc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019F5-1343-45B6-8E84-28F4E04A37A6}" type="pres">
      <dgm:prSet presAssocID="{6E81E00D-D2B2-4582-A79B-8C06ACE70358}" presName="rect2" presStyleLbl="fgImgPlace1" presStyleIdx="7" presStyleCnt="11"/>
      <dgm:spPr/>
    </dgm:pt>
    <dgm:pt modelId="{FF3E5AA4-DB36-45F2-AB3C-5436245F7903}" type="pres">
      <dgm:prSet presAssocID="{F8B374FE-9B8C-464C-A6C4-CC42888D45F2}" presName="sibTrans" presStyleCnt="0"/>
      <dgm:spPr/>
    </dgm:pt>
    <dgm:pt modelId="{80F6CBEE-7960-495D-8FAB-BB4A5A86A0E7}" type="pres">
      <dgm:prSet presAssocID="{925CE921-9B64-44C1-971B-52DA38B917D8}" presName="composite" presStyleCnt="0"/>
      <dgm:spPr/>
    </dgm:pt>
    <dgm:pt modelId="{7E2BA198-A9C9-445C-BD98-F8F7B3AC822D}" type="pres">
      <dgm:prSet presAssocID="{925CE921-9B64-44C1-971B-52DA38B917D8}" presName="rect1" presStyleLbl="trAlignAcc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BFB96-167E-4911-A701-9DAE7A1A0006}" type="pres">
      <dgm:prSet presAssocID="{925CE921-9B64-44C1-971B-52DA38B917D8}" presName="rect2" presStyleLbl="fgImgPlace1" presStyleIdx="8" presStyleCnt="11"/>
      <dgm:spPr/>
    </dgm:pt>
    <dgm:pt modelId="{260069AB-CB7B-4A80-A002-2C003E897CFF}" type="pres">
      <dgm:prSet presAssocID="{5490C3D3-57C2-4CFF-B1B5-E10B65A9043D}" presName="sibTrans" presStyleCnt="0"/>
      <dgm:spPr/>
    </dgm:pt>
    <dgm:pt modelId="{9794D4BE-CBF8-44AA-B463-81E4E3BEF09F}" type="pres">
      <dgm:prSet presAssocID="{BD63B303-136E-4CF2-8D64-E9CC6AC39D22}" presName="composite" presStyleCnt="0"/>
      <dgm:spPr/>
    </dgm:pt>
    <dgm:pt modelId="{48CDE216-51BB-4CF8-A2B4-501275E86808}" type="pres">
      <dgm:prSet presAssocID="{BD63B303-136E-4CF2-8D64-E9CC6AC39D22}" presName="rect1" presStyleLbl="trAlignAcc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5832-8410-4C3E-B547-1D8C8BB7C655}" type="pres">
      <dgm:prSet presAssocID="{BD63B303-136E-4CF2-8D64-E9CC6AC39D22}" presName="rect2" presStyleLbl="fgImgPlace1" presStyleIdx="9" presStyleCnt="11"/>
      <dgm:spPr/>
    </dgm:pt>
    <dgm:pt modelId="{D15ED76F-D3DA-464C-81B8-25FC03C36E7D}" type="pres">
      <dgm:prSet presAssocID="{1E243C2A-36B3-4F68-8F36-51CCB8596B65}" presName="sibTrans" presStyleCnt="0"/>
      <dgm:spPr/>
    </dgm:pt>
    <dgm:pt modelId="{7A99C04A-3C6D-409E-991E-E5BC3F210255}" type="pres">
      <dgm:prSet presAssocID="{0B5A2796-CA9B-412B-9F0C-6AC212091215}" presName="composite" presStyleCnt="0"/>
      <dgm:spPr/>
    </dgm:pt>
    <dgm:pt modelId="{21C2584E-F69D-4161-8767-E0FEE10D1D83}" type="pres">
      <dgm:prSet presAssocID="{0B5A2796-CA9B-412B-9F0C-6AC212091215}" presName="rect1" presStyleLbl="trAlignAcc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1EA94-2D3A-4AF6-BA1C-3ADE9ECF27E2}" type="pres">
      <dgm:prSet presAssocID="{0B5A2796-CA9B-412B-9F0C-6AC212091215}" presName="rect2" presStyleLbl="fgImgPlace1" presStyleIdx="10" presStyleCnt="11"/>
      <dgm:spPr/>
    </dgm:pt>
  </dgm:ptLst>
  <dgm:cxnLst>
    <dgm:cxn modelId="{72A9A9F6-B96B-4938-95BD-4EAE6341E298}" srcId="{FA545654-5B47-46FC-97E8-E7D6D82F2D71}" destId="{69678E4D-0F21-4AD7-951F-2E6F5D95AEF0}" srcOrd="4" destOrd="0" parTransId="{FE24B1F1-85F1-494F-B2D9-12B6ABB571F9}" sibTransId="{A343D9B1-9EEE-4D5F-88F9-CDDC31406003}"/>
    <dgm:cxn modelId="{72F05DBB-64A0-412E-9DF5-C02EA5A9CBCC}" srcId="{FA545654-5B47-46FC-97E8-E7D6D82F2D71}" destId="{5E5B68AC-FD28-470A-97FE-64416BD3A0B7}" srcOrd="2" destOrd="0" parTransId="{404027EF-860D-4B9A-BACB-B5071828364D}" sibTransId="{FA5B14C2-C2B2-41C5-B53D-74ADA26FDAFC}"/>
    <dgm:cxn modelId="{16621CE2-BB63-4A75-83F2-0CC7EFD40305}" srcId="{FA545654-5B47-46FC-97E8-E7D6D82F2D71}" destId="{78AA2FBB-882A-4B9D-8B70-5B4CFB73BB57}" srcOrd="5" destOrd="0" parTransId="{D930F8DE-EEEA-49D8-B6FB-4B7EDDE2003A}" sibTransId="{0F76E91F-1ED6-440C-9C4A-315719DB7FF7}"/>
    <dgm:cxn modelId="{5439A209-F15F-4679-8EB2-C97449C4E7CE}" srcId="{FA545654-5B47-46FC-97E8-E7D6D82F2D71}" destId="{E61CF488-0187-44F3-A431-AF6C1699DC65}" srcOrd="1" destOrd="0" parTransId="{C7AB09A2-E302-4A93-8791-74CE538E4DEC}" sibTransId="{8F5D7FB0-A8F0-43DD-BFC7-271DE2EC239E}"/>
    <dgm:cxn modelId="{ADE3D493-AE68-498D-B371-EAAAC0547FCC}" type="presOf" srcId="{0B5A2796-CA9B-412B-9F0C-6AC212091215}" destId="{21C2584E-F69D-4161-8767-E0FEE10D1D83}" srcOrd="0" destOrd="0" presId="urn:microsoft.com/office/officeart/2008/layout/PictureStrips"/>
    <dgm:cxn modelId="{26F139BD-A5B9-48EE-9CE1-4EED8F484179}" srcId="{FA545654-5B47-46FC-97E8-E7D6D82F2D71}" destId="{BD63B303-136E-4CF2-8D64-E9CC6AC39D22}" srcOrd="9" destOrd="0" parTransId="{4544B4A0-92D3-4B01-BF07-D6927FAA6853}" sibTransId="{1E243C2A-36B3-4F68-8F36-51CCB8596B65}"/>
    <dgm:cxn modelId="{B959C3AE-1939-4B82-BFC3-BFE09EB2DF09}" type="presOf" srcId="{2DB28ACA-D36F-4420-B644-423D54F0025B}" destId="{85847926-20E1-4C89-AC0C-227BEC6CC3D3}" srcOrd="0" destOrd="0" presId="urn:microsoft.com/office/officeart/2008/layout/PictureStrips"/>
    <dgm:cxn modelId="{788642CB-9C40-4413-B2CE-344F753FB714}" type="presOf" srcId="{6AA8D9AE-F639-4ABB-88F5-C4966E59A0B9}" destId="{D584E7D2-FE0D-40C9-99B9-FEEACA76E942}" srcOrd="0" destOrd="0" presId="urn:microsoft.com/office/officeart/2008/layout/PictureStrips"/>
    <dgm:cxn modelId="{5C5DA2ED-3FAF-4EBE-955B-BB6B5D995EE7}" type="presOf" srcId="{5E5B68AC-FD28-470A-97FE-64416BD3A0B7}" destId="{FDBCF159-CD8B-4F48-8D75-654DD8C0985A}" srcOrd="0" destOrd="0" presId="urn:microsoft.com/office/officeart/2008/layout/PictureStrips"/>
    <dgm:cxn modelId="{7A0BE888-8569-48B5-8EFA-CAEF184ACC2A}" srcId="{FA545654-5B47-46FC-97E8-E7D6D82F2D71}" destId="{79E0FEA3-6750-4333-995F-252553BE4CC2}" srcOrd="0" destOrd="0" parTransId="{0EE3B6B4-A35A-4141-8289-130B768A9D09}" sibTransId="{6640EC60-A43E-4F91-9CE6-20F983D8722B}"/>
    <dgm:cxn modelId="{404D0D0F-1FDF-4942-BF16-F01B87068CBF}" srcId="{FA545654-5B47-46FC-97E8-E7D6D82F2D71}" destId="{2DB28ACA-D36F-4420-B644-423D54F0025B}" srcOrd="3" destOrd="0" parTransId="{D97B1F3E-E424-43F1-A51F-F75BACEB493A}" sibTransId="{93685C5E-0C6F-452B-AF21-0FC8456E057C}"/>
    <dgm:cxn modelId="{85AB442B-DF1B-4E0F-9B5E-C23EFAA451CC}" type="presOf" srcId="{69678E4D-0F21-4AD7-951F-2E6F5D95AEF0}" destId="{42B03B48-241E-45C1-A80B-9CAA5E7F635C}" srcOrd="0" destOrd="0" presId="urn:microsoft.com/office/officeart/2008/layout/PictureStrips"/>
    <dgm:cxn modelId="{7482966F-3FC0-497C-A8A0-C2BD22D47434}" type="presOf" srcId="{6E81E00D-D2B2-4582-A79B-8C06ACE70358}" destId="{2FFDE857-6108-48B5-8702-F6C23678C299}" srcOrd="0" destOrd="0" presId="urn:microsoft.com/office/officeart/2008/layout/PictureStrips"/>
    <dgm:cxn modelId="{8B3CAB49-C29E-489A-BC1D-4C496F2B5DAB}" srcId="{FA545654-5B47-46FC-97E8-E7D6D82F2D71}" destId="{925CE921-9B64-44C1-971B-52DA38B917D8}" srcOrd="8" destOrd="0" parTransId="{74E26050-DC90-40F8-8535-8F04674F0A72}" sibTransId="{5490C3D3-57C2-4CFF-B1B5-E10B65A9043D}"/>
    <dgm:cxn modelId="{8B93EE39-C1B7-467D-8694-F8C3A1D1D560}" type="presOf" srcId="{78AA2FBB-882A-4B9D-8B70-5B4CFB73BB57}" destId="{A0AD915D-104F-4B7F-B508-91A20BE48774}" srcOrd="0" destOrd="0" presId="urn:microsoft.com/office/officeart/2008/layout/PictureStrips"/>
    <dgm:cxn modelId="{AD291D95-7A33-4117-830D-E59FFC9243B0}" type="presOf" srcId="{FA545654-5B47-46FC-97E8-E7D6D82F2D71}" destId="{AD718C1C-64A1-471D-BF01-D5D258155ECF}" srcOrd="0" destOrd="0" presId="urn:microsoft.com/office/officeart/2008/layout/PictureStrips"/>
    <dgm:cxn modelId="{75D12A88-104A-4228-A383-80F9A24341F0}" type="presOf" srcId="{925CE921-9B64-44C1-971B-52DA38B917D8}" destId="{7E2BA198-A9C9-445C-BD98-F8F7B3AC822D}" srcOrd="0" destOrd="0" presId="urn:microsoft.com/office/officeart/2008/layout/PictureStrips"/>
    <dgm:cxn modelId="{27EE48E7-9310-4DC3-98A8-759FBF40F6F9}" type="presOf" srcId="{BD63B303-136E-4CF2-8D64-E9CC6AC39D22}" destId="{48CDE216-51BB-4CF8-A2B4-501275E86808}" srcOrd="0" destOrd="0" presId="urn:microsoft.com/office/officeart/2008/layout/PictureStrips"/>
    <dgm:cxn modelId="{FFF955B4-BF73-46E9-A259-DECD3AFFE8F4}" type="presOf" srcId="{79E0FEA3-6750-4333-995F-252553BE4CC2}" destId="{26C3A010-88C5-43A2-8B99-E68765EDE974}" srcOrd="0" destOrd="0" presId="urn:microsoft.com/office/officeart/2008/layout/PictureStrips"/>
    <dgm:cxn modelId="{A6F27DEC-B0FB-48F9-9D6B-4A3324F80C9A}" srcId="{FA545654-5B47-46FC-97E8-E7D6D82F2D71}" destId="{6E81E00D-D2B2-4582-A79B-8C06ACE70358}" srcOrd="7" destOrd="0" parTransId="{7341E88E-1D82-4EC0-A531-DDB02E762544}" sibTransId="{F8B374FE-9B8C-464C-A6C4-CC42888D45F2}"/>
    <dgm:cxn modelId="{17646A76-BA5D-4EB9-941B-4B661A3B6F3D}" type="presOf" srcId="{E61CF488-0187-44F3-A431-AF6C1699DC65}" destId="{2BE5F355-BE01-4DEC-9AF9-0B4138C29330}" srcOrd="0" destOrd="0" presId="urn:microsoft.com/office/officeart/2008/layout/PictureStrips"/>
    <dgm:cxn modelId="{E670FBA4-B690-4858-9616-FF9EDA934FD5}" srcId="{FA545654-5B47-46FC-97E8-E7D6D82F2D71}" destId="{0B5A2796-CA9B-412B-9F0C-6AC212091215}" srcOrd="10" destOrd="0" parTransId="{AAE4E959-D990-48EF-AFF2-25377CE6893F}" sibTransId="{7F10A108-27DD-4ED0-AD82-C46E9D7098B9}"/>
    <dgm:cxn modelId="{14517C50-A869-4B35-9EBB-B4AE4BF0F240}" srcId="{FA545654-5B47-46FC-97E8-E7D6D82F2D71}" destId="{6AA8D9AE-F639-4ABB-88F5-C4966E59A0B9}" srcOrd="6" destOrd="0" parTransId="{AF925CAF-12BB-46EB-965E-E9DB3AFEDF62}" sibTransId="{E7CA1E9E-3131-4D92-AE7E-54E5BEC3CA9A}"/>
    <dgm:cxn modelId="{A6FC237D-5ACC-43BC-8416-64A4E3EBF4B1}" type="presParOf" srcId="{AD718C1C-64A1-471D-BF01-D5D258155ECF}" destId="{7BACC3A8-C6F6-4E92-8D46-8393B1E9734A}" srcOrd="0" destOrd="0" presId="urn:microsoft.com/office/officeart/2008/layout/PictureStrips"/>
    <dgm:cxn modelId="{85F7669F-870F-4068-84B4-DD15255876C3}" type="presParOf" srcId="{7BACC3A8-C6F6-4E92-8D46-8393B1E9734A}" destId="{26C3A010-88C5-43A2-8B99-E68765EDE974}" srcOrd="0" destOrd="0" presId="urn:microsoft.com/office/officeart/2008/layout/PictureStrips"/>
    <dgm:cxn modelId="{20B1265E-8027-4965-97AF-4C2F8B996250}" type="presParOf" srcId="{7BACC3A8-C6F6-4E92-8D46-8393B1E9734A}" destId="{F2DAD124-40E9-4686-A595-22FDC457828D}" srcOrd="1" destOrd="0" presId="urn:microsoft.com/office/officeart/2008/layout/PictureStrips"/>
    <dgm:cxn modelId="{EF4A0D33-6C5E-481C-8CE9-EF591BE91C0A}" type="presParOf" srcId="{AD718C1C-64A1-471D-BF01-D5D258155ECF}" destId="{61D6B853-205C-4FD4-8938-D4E5862B3943}" srcOrd="1" destOrd="0" presId="urn:microsoft.com/office/officeart/2008/layout/PictureStrips"/>
    <dgm:cxn modelId="{0664802F-E625-4A88-B075-B4802E3AD66B}" type="presParOf" srcId="{AD718C1C-64A1-471D-BF01-D5D258155ECF}" destId="{50FBAB32-7CF7-4E6E-914C-BDD93CDD7BB5}" srcOrd="2" destOrd="0" presId="urn:microsoft.com/office/officeart/2008/layout/PictureStrips"/>
    <dgm:cxn modelId="{E5578465-54CD-46DD-9E1C-AB1465BB4850}" type="presParOf" srcId="{50FBAB32-7CF7-4E6E-914C-BDD93CDD7BB5}" destId="{2BE5F355-BE01-4DEC-9AF9-0B4138C29330}" srcOrd="0" destOrd="0" presId="urn:microsoft.com/office/officeart/2008/layout/PictureStrips"/>
    <dgm:cxn modelId="{0A1AE20B-21E0-4F1A-AB6A-8D66BB2B9C52}" type="presParOf" srcId="{50FBAB32-7CF7-4E6E-914C-BDD93CDD7BB5}" destId="{61EE6F1B-E123-46A8-A9E8-EF365FD9712A}" srcOrd="1" destOrd="0" presId="urn:microsoft.com/office/officeart/2008/layout/PictureStrips"/>
    <dgm:cxn modelId="{8DE0EED1-2AA7-4943-A9E0-FF61EEB11EBE}" type="presParOf" srcId="{AD718C1C-64A1-471D-BF01-D5D258155ECF}" destId="{918974BF-C8EE-42BB-AF63-E2E53D7696BC}" srcOrd="3" destOrd="0" presId="urn:microsoft.com/office/officeart/2008/layout/PictureStrips"/>
    <dgm:cxn modelId="{E266AF2F-498C-4DF8-AE4D-93600FD8C4F8}" type="presParOf" srcId="{AD718C1C-64A1-471D-BF01-D5D258155ECF}" destId="{84042A47-31B0-45A3-855F-456DDD75CD0A}" srcOrd="4" destOrd="0" presId="urn:microsoft.com/office/officeart/2008/layout/PictureStrips"/>
    <dgm:cxn modelId="{8B5ECD9B-57DC-4F24-B049-0BA0572FDFFE}" type="presParOf" srcId="{84042A47-31B0-45A3-855F-456DDD75CD0A}" destId="{FDBCF159-CD8B-4F48-8D75-654DD8C0985A}" srcOrd="0" destOrd="0" presId="urn:microsoft.com/office/officeart/2008/layout/PictureStrips"/>
    <dgm:cxn modelId="{8233CF62-2A51-4F35-B2B8-B53B9DBB602E}" type="presParOf" srcId="{84042A47-31B0-45A3-855F-456DDD75CD0A}" destId="{8EA13DF2-A612-432F-8C7C-7BAF516E01F5}" srcOrd="1" destOrd="0" presId="urn:microsoft.com/office/officeart/2008/layout/PictureStrips"/>
    <dgm:cxn modelId="{FEBDE4AB-A82E-4698-B8F6-0C2503A3BBBD}" type="presParOf" srcId="{AD718C1C-64A1-471D-BF01-D5D258155ECF}" destId="{56414E39-C61A-4045-8C33-F8D865F939DB}" srcOrd="5" destOrd="0" presId="urn:microsoft.com/office/officeart/2008/layout/PictureStrips"/>
    <dgm:cxn modelId="{18BCF4C2-2123-44EA-98F5-22380D57F2EC}" type="presParOf" srcId="{AD718C1C-64A1-471D-BF01-D5D258155ECF}" destId="{47A5BCF5-29F6-453A-AF46-3653E27F36A1}" srcOrd="6" destOrd="0" presId="urn:microsoft.com/office/officeart/2008/layout/PictureStrips"/>
    <dgm:cxn modelId="{C2BFCA58-65D4-4A5E-ADA5-A334BD1E5EEB}" type="presParOf" srcId="{47A5BCF5-29F6-453A-AF46-3653E27F36A1}" destId="{85847926-20E1-4C89-AC0C-227BEC6CC3D3}" srcOrd="0" destOrd="0" presId="urn:microsoft.com/office/officeart/2008/layout/PictureStrips"/>
    <dgm:cxn modelId="{20D1B506-44B6-479B-B24E-43B752845692}" type="presParOf" srcId="{47A5BCF5-29F6-453A-AF46-3653E27F36A1}" destId="{BCAF31C2-2708-4FF1-AF8E-07A42A0DE41C}" srcOrd="1" destOrd="0" presId="urn:microsoft.com/office/officeart/2008/layout/PictureStrips"/>
    <dgm:cxn modelId="{C749799C-8239-453A-9ADC-4A28E993E40D}" type="presParOf" srcId="{AD718C1C-64A1-471D-BF01-D5D258155ECF}" destId="{1B3F601A-5DF3-4B5C-BAAF-C80C42934D83}" srcOrd="7" destOrd="0" presId="urn:microsoft.com/office/officeart/2008/layout/PictureStrips"/>
    <dgm:cxn modelId="{F67BC276-C37B-4AED-9923-62221644E682}" type="presParOf" srcId="{AD718C1C-64A1-471D-BF01-D5D258155ECF}" destId="{A8F42F61-8C77-4EFC-8C0E-7F414457C90E}" srcOrd="8" destOrd="0" presId="urn:microsoft.com/office/officeart/2008/layout/PictureStrips"/>
    <dgm:cxn modelId="{E4BA8D84-CA77-43F6-92EA-C4B79DEADCFB}" type="presParOf" srcId="{A8F42F61-8C77-4EFC-8C0E-7F414457C90E}" destId="{42B03B48-241E-45C1-A80B-9CAA5E7F635C}" srcOrd="0" destOrd="0" presId="urn:microsoft.com/office/officeart/2008/layout/PictureStrips"/>
    <dgm:cxn modelId="{C11DE571-8E14-4448-A158-BE26BB6E20ED}" type="presParOf" srcId="{A8F42F61-8C77-4EFC-8C0E-7F414457C90E}" destId="{2AA8ECFE-165E-40E2-90CF-3F2B416B4306}" srcOrd="1" destOrd="0" presId="urn:microsoft.com/office/officeart/2008/layout/PictureStrips"/>
    <dgm:cxn modelId="{DF3AC12D-2CF8-4B63-AA96-ED4DDD95D16F}" type="presParOf" srcId="{AD718C1C-64A1-471D-BF01-D5D258155ECF}" destId="{8FE25E78-DFE1-4891-A394-8B4998A40916}" srcOrd="9" destOrd="0" presId="urn:microsoft.com/office/officeart/2008/layout/PictureStrips"/>
    <dgm:cxn modelId="{D49D646A-84E7-46BD-AB2A-24F3FB3E581E}" type="presParOf" srcId="{AD718C1C-64A1-471D-BF01-D5D258155ECF}" destId="{41942F6C-0866-4EEB-83D5-0D5B4E30B348}" srcOrd="10" destOrd="0" presId="urn:microsoft.com/office/officeart/2008/layout/PictureStrips"/>
    <dgm:cxn modelId="{1BA54DEF-0516-4231-9E56-4BB385434474}" type="presParOf" srcId="{41942F6C-0866-4EEB-83D5-0D5B4E30B348}" destId="{A0AD915D-104F-4B7F-B508-91A20BE48774}" srcOrd="0" destOrd="0" presId="urn:microsoft.com/office/officeart/2008/layout/PictureStrips"/>
    <dgm:cxn modelId="{03010384-5EF2-4909-B1F2-3A269FE640B7}" type="presParOf" srcId="{41942F6C-0866-4EEB-83D5-0D5B4E30B348}" destId="{AF67590F-FEBB-42C3-A5BF-8471AB86D1A3}" srcOrd="1" destOrd="0" presId="urn:microsoft.com/office/officeart/2008/layout/PictureStrips"/>
    <dgm:cxn modelId="{97251027-2465-4137-AFA9-5C4FB3021C08}" type="presParOf" srcId="{AD718C1C-64A1-471D-BF01-D5D258155ECF}" destId="{70892B25-621A-4499-8A77-EE3415779762}" srcOrd="11" destOrd="0" presId="urn:microsoft.com/office/officeart/2008/layout/PictureStrips"/>
    <dgm:cxn modelId="{CD02D967-7D43-4DE5-A058-0EA3223E7A96}" type="presParOf" srcId="{AD718C1C-64A1-471D-BF01-D5D258155ECF}" destId="{8567FF21-73B6-47C6-98D6-1C60645460D8}" srcOrd="12" destOrd="0" presId="urn:microsoft.com/office/officeart/2008/layout/PictureStrips"/>
    <dgm:cxn modelId="{F48CAC16-1030-4E72-BD82-E7E9FADC38D4}" type="presParOf" srcId="{8567FF21-73B6-47C6-98D6-1C60645460D8}" destId="{D584E7D2-FE0D-40C9-99B9-FEEACA76E942}" srcOrd="0" destOrd="0" presId="urn:microsoft.com/office/officeart/2008/layout/PictureStrips"/>
    <dgm:cxn modelId="{7DAFE32D-D348-46EC-B89F-06E8E0DE4627}" type="presParOf" srcId="{8567FF21-73B6-47C6-98D6-1C60645460D8}" destId="{C192768E-9897-442C-815D-F434C6A19194}" srcOrd="1" destOrd="0" presId="urn:microsoft.com/office/officeart/2008/layout/PictureStrips"/>
    <dgm:cxn modelId="{80792671-A016-4D92-AA6F-3EF30397F7FB}" type="presParOf" srcId="{AD718C1C-64A1-471D-BF01-D5D258155ECF}" destId="{FA3097B6-2BE9-4DA4-8BCD-758473CFF06E}" srcOrd="13" destOrd="0" presId="urn:microsoft.com/office/officeart/2008/layout/PictureStrips"/>
    <dgm:cxn modelId="{2668870B-0D8F-441E-8D68-DFA7B6ADE1B9}" type="presParOf" srcId="{AD718C1C-64A1-471D-BF01-D5D258155ECF}" destId="{CAB07402-8650-4931-BFD0-FC0372E6FD9B}" srcOrd="14" destOrd="0" presId="urn:microsoft.com/office/officeart/2008/layout/PictureStrips"/>
    <dgm:cxn modelId="{1FBFE489-A8B5-4C6D-8ABF-2A6EC0282400}" type="presParOf" srcId="{CAB07402-8650-4931-BFD0-FC0372E6FD9B}" destId="{2FFDE857-6108-48B5-8702-F6C23678C299}" srcOrd="0" destOrd="0" presId="urn:microsoft.com/office/officeart/2008/layout/PictureStrips"/>
    <dgm:cxn modelId="{16FE0BA3-17EC-4875-BF7F-8FE069A80C20}" type="presParOf" srcId="{CAB07402-8650-4931-BFD0-FC0372E6FD9B}" destId="{59D019F5-1343-45B6-8E84-28F4E04A37A6}" srcOrd="1" destOrd="0" presId="urn:microsoft.com/office/officeart/2008/layout/PictureStrips"/>
    <dgm:cxn modelId="{E1A04801-C45D-4185-9F58-5A624B067861}" type="presParOf" srcId="{AD718C1C-64A1-471D-BF01-D5D258155ECF}" destId="{FF3E5AA4-DB36-45F2-AB3C-5436245F7903}" srcOrd="15" destOrd="0" presId="urn:microsoft.com/office/officeart/2008/layout/PictureStrips"/>
    <dgm:cxn modelId="{D4814504-0BCB-4264-A392-8C0A97C967C3}" type="presParOf" srcId="{AD718C1C-64A1-471D-BF01-D5D258155ECF}" destId="{80F6CBEE-7960-495D-8FAB-BB4A5A86A0E7}" srcOrd="16" destOrd="0" presId="urn:microsoft.com/office/officeart/2008/layout/PictureStrips"/>
    <dgm:cxn modelId="{06E5262D-04B3-4EEC-8076-9EC6D13148FE}" type="presParOf" srcId="{80F6CBEE-7960-495D-8FAB-BB4A5A86A0E7}" destId="{7E2BA198-A9C9-445C-BD98-F8F7B3AC822D}" srcOrd="0" destOrd="0" presId="urn:microsoft.com/office/officeart/2008/layout/PictureStrips"/>
    <dgm:cxn modelId="{FC203678-D00D-41F2-9F65-E333085542FE}" type="presParOf" srcId="{80F6CBEE-7960-495D-8FAB-BB4A5A86A0E7}" destId="{480BFB96-167E-4911-A701-9DAE7A1A0006}" srcOrd="1" destOrd="0" presId="urn:microsoft.com/office/officeart/2008/layout/PictureStrips"/>
    <dgm:cxn modelId="{22EA2163-5196-4A17-86DF-EC460AE838EB}" type="presParOf" srcId="{AD718C1C-64A1-471D-BF01-D5D258155ECF}" destId="{260069AB-CB7B-4A80-A002-2C003E897CFF}" srcOrd="17" destOrd="0" presId="urn:microsoft.com/office/officeart/2008/layout/PictureStrips"/>
    <dgm:cxn modelId="{667C2FA4-947F-433E-87CD-40BAB0FB9920}" type="presParOf" srcId="{AD718C1C-64A1-471D-BF01-D5D258155ECF}" destId="{9794D4BE-CBF8-44AA-B463-81E4E3BEF09F}" srcOrd="18" destOrd="0" presId="urn:microsoft.com/office/officeart/2008/layout/PictureStrips"/>
    <dgm:cxn modelId="{AF872BD6-B42F-4CE8-BB14-59CB04DEE0A2}" type="presParOf" srcId="{9794D4BE-CBF8-44AA-B463-81E4E3BEF09F}" destId="{48CDE216-51BB-4CF8-A2B4-501275E86808}" srcOrd="0" destOrd="0" presId="urn:microsoft.com/office/officeart/2008/layout/PictureStrips"/>
    <dgm:cxn modelId="{4C2D2851-E558-44E8-8E29-42FFE6A65708}" type="presParOf" srcId="{9794D4BE-CBF8-44AA-B463-81E4E3BEF09F}" destId="{D6A15832-8410-4C3E-B547-1D8C8BB7C655}" srcOrd="1" destOrd="0" presId="urn:microsoft.com/office/officeart/2008/layout/PictureStrips"/>
    <dgm:cxn modelId="{6EC3F7B8-F089-4008-89D5-D373213EC0F8}" type="presParOf" srcId="{AD718C1C-64A1-471D-BF01-D5D258155ECF}" destId="{D15ED76F-D3DA-464C-81B8-25FC03C36E7D}" srcOrd="19" destOrd="0" presId="urn:microsoft.com/office/officeart/2008/layout/PictureStrips"/>
    <dgm:cxn modelId="{4866AFF7-A124-4C17-BF0D-EE2F3FE07851}" type="presParOf" srcId="{AD718C1C-64A1-471D-BF01-D5D258155ECF}" destId="{7A99C04A-3C6D-409E-991E-E5BC3F210255}" srcOrd="20" destOrd="0" presId="urn:microsoft.com/office/officeart/2008/layout/PictureStrips"/>
    <dgm:cxn modelId="{9AA012D9-0E50-4643-AFAD-E56F065FD814}" type="presParOf" srcId="{7A99C04A-3C6D-409E-991E-E5BC3F210255}" destId="{21C2584E-F69D-4161-8767-E0FEE10D1D83}" srcOrd="0" destOrd="0" presId="urn:microsoft.com/office/officeart/2008/layout/PictureStrips"/>
    <dgm:cxn modelId="{F41C5C79-FFD9-41B5-89D8-C9774D6B05D3}" type="presParOf" srcId="{7A99C04A-3C6D-409E-991E-E5BC3F210255}" destId="{4BD1EA94-2D3A-4AF6-BA1C-3ADE9ECF27E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4533BE-6EFD-4DFB-8F44-CB67CCAB744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9FF05F2-4B24-4C20-82F9-39C9901BD45D}">
      <dgm:prSet phldrT="[Text]" custT="1"/>
      <dgm:spPr/>
      <dgm:t>
        <a:bodyPr/>
        <a:lstStyle/>
        <a:p>
          <a:pPr indent="457200" algn="l"/>
          <a:r>
            <a:rPr lang="en-US" sz="2400" dirty="0" err="1" smtClean="0"/>
            <a:t>Chưa</a:t>
          </a:r>
          <a:r>
            <a:rPr lang="en-US" sz="2400" dirty="0" smtClean="0"/>
            <a:t> </a:t>
          </a:r>
          <a:r>
            <a:rPr lang="en-US" sz="2400" dirty="0" err="1" smtClean="0"/>
            <a:t>có</a:t>
          </a:r>
          <a:r>
            <a:rPr lang="en-US" sz="2400" dirty="0" smtClean="0"/>
            <a:t> </a:t>
          </a:r>
          <a:r>
            <a:rPr lang="en-US" sz="2400" dirty="0" err="1" smtClean="0"/>
            <a:t>ngôn</a:t>
          </a:r>
          <a:r>
            <a:rPr lang="en-US" sz="2400" dirty="0" smtClean="0"/>
            <a:t> </a:t>
          </a:r>
          <a:r>
            <a:rPr lang="en-US" sz="2400" dirty="0" err="1" smtClean="0"/>
            <a:t>ngữ</a:t>
          </a:r>
          <a:r>
            <a:rPr lang="en-US" sz="2400" dirty="0" smtClean="0"/>
            <a:t> </a:t>
          </a:r>
          <a:r>
            <a:rPr lang="en-US" sz="2400" dirty="0" err="1" smtClean="0"/>
            <a:t>chung</a:t>
          </a:r>
          <a:endParaRPr lang="en-US" sz="2400" dirty="0"/>
        </a:p>
      </dgm:t>
    </dgm:pt>
    <dgm:pt modelId="{1CB89C16-72CC-432C-863D-E4C59C199900}" type="parTrans" cxnId="{BCDB83C1-5AD7-4CF1-8918-68353ED70386}">
      <dgm:prSet/>
      <dgm:spPr/>
      <dgm:t>
        <a:bodyPr/>
        <a:lstStyle/>
        <a:p>
          <a:endParaRPr lang="en-US"/>
        </a:p>
      </dgm:t>
    </dgm:pt>
    <dgm:pt modelId="{505D2BC8-8270-493C-9306-D6CC2DC67A89}" type="sibTrans" cxnId="{BCDB83C1-5AD7-4CF1-8918-68353ED70386}">
      <dgm:prSet/>
      <dgm:spPr/>
      <dgm:t>
        <a:bodyPr/>
        <a:lstStyle/>
        <a:p>
          <a:endParaRPr lang="en-US"/>
        </a:p>
      </dgm:t>
    </dgm:pt>
    <dgm:pt modelId="{879D6F9B-19CA-469B-AD4B-2F881726B39C}">
      <dgm:prSet phldrT="[Text]" custT="1"/>
      <dgm:spPr/>
      <dgm:t>
        <a:bodyPr/>
        <a:lstStyle/>
        <a:p>
          <a:pPr indent="457200" algn="l"/>
          <a:r>
            <a:rPr lang="en-US" sz="2400" dirty="0" err="1" smtClean="0"/>
            <a:t>Có</a:t>
          </a:r>
          <a:r>
            <a:rPr lang="en-US" sz="2400" dirty="0" smtClean="0"/>
            <a:t> </a:t>
          </a:r>
          <a:r>
            <a:rPr lang="en-US" sz="2400" dirty="0" err="1" smtClean="0"/>
            <a:t>quá</a:t>
          </a:r>
          <a:r>
            <a:rPr lang="en-US" sz="2400" dirty="0" smtClean="0"/>
            <a:t> </a:t>
          </a:r>
          <a:r>
            <a:rPr lang="en-US" sz="2400" dirty="0" err="1" smtClean="0"/>
            <a:t>nhiều</a:t>
          </a:r>
          <a:r>
            <a:rPr lang="en-US" sz="2400" dirty="0" smtClean="0"/>
            <a:t> </a:t>
          </a:r>
          <a:r>
            <a:rPr lang="en-US" sz="2400" dirty="0" err="1" smtClean="0"/>
            <a:t>ngôn</a:t>
          </a:r>
          <a:r>
            <a:rPr lang="en-US" sz="2400" dirty="0" smtClean="0"/>
            <a:t> </a:t>
          </a:r>
          <a:r>
            <a:rPr lang="en-US" sz="2400" dirty="0" err="1" smtClean="0"/>
            <a:t>ngữ</a:t>
          </a:r>
          <a:r>
            <a:rPr lang="en-US" sz="2400" dirty="0" smtClean="0"/>
            <a:t> </a:t>
          </a:r>
          <a:r>
            <a:rPr lang="en-US" sz="2400" dirty="0" err="1" smtClean="0"/>
            <a:t>địa</a:t>
          </a:r>
          <a:r>
            <a:rPr lang="en-US" sz="2400" dirty="0" smtClean="0"/>
            <a:t> </a:t>
          </a:r>
          <a:r>
            <a:rPr lang="en-US" sz="2400" dirty="0" err="1" smtClean="0"/>
            <a:t>phương</a:t>
          </a:r>
          <a:endParaRPr lang="en-US" sz="2400" dirty="0"/>
        </a:p>
      </dgm:t>
    </dgm:pt>
    <dgm:pt modelId="{03A4E7E5-ABF6-46FF-A81D-1BEE35DA8877}" type="parTrans" cxnId="{191D1B3B-1411-4F55-8630-77FA3FE19149}">
      <dgm:prSet/>
      <dgm:spPr/>
      <dgm:t>
        <a:bodyPr/>
        <a:lstStyle/>
        <a:p>
          <a:endParaRPr lang="en-US"/>
        </a:p>
      </dgm:t>
    </dgm:pt>
    <dgm:pt modelId="{EC567E00-4574-4E4A-9802-37D6F1FB8E44}" type="sibTrans" cxnId="{191D1B3B-1411-4F55-8630-77FA3FE19149}">
      <dgm:prSet/>
      <dgm:spPr/>
      <dgm:t>
        <a:bodyPr/>
        <a:lstStyle/>
        <a:p>
          <a:endParaRPr lang="en-US"/>
        </a:p>
      </dgm:t>
    </dgm:pt>
    <dgm:pt modelId="{3CF48825-D4E7-462B-8D75-3C7C3C15A1AF}">
      <dgm:prSet phldrT="[Text]" custT="1"/>
      <dgm:spPr/>
      <dgm:t>
        <a:bodyPr/>
        <a:lstStyle/>
        <a:p>
          <a:pPr indent="457200" algn="l"/>
          <a:r>
            <a:rPr lang="en-US" sz="2400" smtClean="0"/>
            <a:t>Tiền và chi phí</a:t>
          </a:r>
          <a:endParaRPr lang="en-US" sz="2400" dirty="0"/>
        </a:p>
      </dgm:t>
    </dgm:pt>
    <dgm:pt modelId="{9D9ACB68-7599-4205-8D64-CD0DF909BDEC}" type="parTrans" cxnId="{3A678307-A08A-4E43-AF69-59E7E9DF5AB4}">
      <dgm:prSet/>
      <dgm:spPr/>
      <dgm:t>
        <a:bodyPr/>
        <a:lstStyle/>
        <a:p>
          <a:endParaRPr lang="en-US"/>
        </a:p>
      </dgm:t>
    </dgm:pt>
    <dgm:pt modelId="{0E264CEE-37B6-4EB8-9486-B6FA30558AE0}" type="sibTrans" cxnId="{3A678307-A08A-4E43-AF69-59E7E9DF5AB4}">
      <dgm:prSet/>
      <dgm:spPr/>
      <dgm:t>
        <a:bodyPr/>
        <a:lstStyle/>
        <a:p>
          <a:endParaRPr lang="en-US"/>
        </a:p>
      </dgm:t>
    </dgm:pt>
    <dgm:pt modelId="{1CD08906-E3D3-43AB-AFB2-1D441C7CEA4F}">
      <dgm:prSet phldrT="[Text]" custT="1"/>
      <dgm:spPr/>
      <dgm:t>
        <a:bodyPr/>
        <a:lstStyle/>
        <a:p>
          <a:pPr indent="457200" algn="l"/>
          <a:r>
            <a:rPr lang="en-US" sz="2400" dirty="0" err="1" smtClean="0"/>
            <a:t>Hàng</a:t>
          </a:r>
          <a:r>
            <a:rPr lang="en-US" sz="2400" dirty="0" smtClean="0"/>
            <a:t> </a:t>
          </a:r>
          <a:r>
            <a:rPr lang="en-US" sz="2400" dirty="0" err="1" smtClean="0"/>
            <a:t>rào</a:t>
          </a:r>
          <a:r>
            <a:rPr lang="en-US" sz="2400" dirty="0" smtClean="0"/>
            <a:t> subnetwork</a:t>
          </a:r>
          <a:endParaRPr lang="en-US" sz="2400" dirty="0"/>
        </a:p>
      </dgm:t>
    </dgm:pt>
    <dgm:pt modelId="{EE716FD9-D207-466C-8137-75AB8A9F8534}" type="parTrans" cxnId="{C8E072F4-221D-45D2-92CA-6D57C57C4C67}">
      <dgm:prSet/>
      <dgm:spPr/>
      <dgm:t>
        <a:bodyPr/>
        <a:lstStyle/>
        <a:p>
          <a:endParaRPr lang="en-US"/>
        </a:p>
      </dgm:t>
    </dgm:pt>
    <dgm:pt modelId="{4E9B20D0-C45F-4C53-AC53-A0B0F5BB3EE4}" type="sibTrans" cxnId="{C8E072F4-221D-45D2-92CA-6D57C57C4C67}">
      <dgm:prSet/>
      <dgm:spPr/>
      <dgm:t>
        <a:bodyPr/>
        <a:lstStyle/>
        <a:p>
          <a:endParaRPr lang="en-US"/>
        </a:p>
      </dgm:t>
    </dgm:pt>
    <dgm:pt modelId="{D851D56B-5042-4631-89E2-6C4B2AE56F1B}" type="pres">
      <dgm:prSet presAssocID="{0F4533BE-6EFD-4DFB-8F44-CB67CCAB7443}" presName="compositeShape" presStyleCnt="0">
        <dgm:presLayoutVars>
          <dgm:dir/>
          <dgm:resizeHandles/>
        </dgm:presLayoutVars>
      </dgm:prSet>
      <dgm:spPr/>
    </dgm:pt>
    <dgm:pt modelId="{62BD87AF-910F-4BBF-8152-7A7A26A6B3F5}" type="pres">
      <dgm:prSet presAssocID="{0F4533BE-6EFD-4DFB-8F44-CB67CCAB7443}" presName="pyramid" presStyleLbl="node1" presStyleIdx="0" presStyleCnt="1" custLinFactNeighborX="-24258"/>
      <dgm:spPr/>
    </dgm:pt>
    <dgm:pt modelId="{EA1EB6E6-D9D1-4015-96AF-BC30FD3C6306}" type="pres">
      <dgm:prSet presAssocID="{0F4533BE-6EFD-4DFB-8F44-CB67CCAB7443}" presName="theList" presStyleCnt="0"/>
      <dgm:spPr/>
    </dgm:pt>
    <dgm:pt modelId="{6E17E5FB-A11E-456C-9ED9-2F3EA009BE32}" type="pres">
      <dgm:prSet presAssocID="{D9FF05F2-4B24-4C20-82F9-39C9901BD45D}" presName="aNode" presStyleLbl="fgAcc1" presStyleIdx="0" presStyleCnt="4" custScaleX="212267" custLinFactNeighborX="16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E80B1-4252-45CA-B24D-71E6B6A933B0}" type="pres">
      <dgm:prSet presAssocID="{D9FF05F2-4B24-4C20-82F9-39C9901BD45D}" presName="aSpace" presStyleCnt="0"/>
      <dgm:spPr/>
    </dgm:pt>
    <dgm:pt modelId="{283F1B8C-E6B4-4494-9105-EC8F7680EC9B}" type="pres">
      <dgm:prSet presAssocID="{1CD08906-E3D3-43AB-AFB2-1D441C7CEA4F}" presName="aNode" presStyleLbl="fgAcc1" presStyleIdx="1" presStyleCnt="4" custScaleX="212267" custLinFactNeighborX="16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28CF20-53D5-414F-B484-E972D5730B44}" type="pres">
      <dgm:prSet presAssocID="{1CD08906-E3D3-43AB-AFB2-1D441C7CEA4F}" presName="aSpace" presStyleCnt="0"/>
      <dgm:spPr/>
    </dgm:pt>
    <dgm:pt modelId="{F787E1F3-BE1E-46D8-B205-577453F4C220}" type="pres">
      <dgm:prSet presAssocID="{879D6F9B-19CA-469B-AD4B-2F881726B39C}" presName="aNode" presStyleLbl="fgAcc1" presStyleIdx="2" presStyleCnt="4" custScaleX="212267" custLinFactNeighborX="16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DCE6B-29D4-4A84-9163-FE07D1B55EFD}" type="pres">
      <dgm:prSet presAssocID="{879D6F9B-19CA-469B-AD4B-2F881726B39C}" presName="aSpace" presStyleCnt="0"/>
      <dgm:spPr/>
    </dgm:pt>
    <dgm:pt modelId="{4FB2357A-D197-42D7-8A04-0FF58FFC45A5}" type="pres">
      <dgm:prSet presAssocID="{3CF48825-D4E7-462B-8D75-3C7C3C15A1AF}" presName="aNode" presStyleLbl="fgAcc1" presStyleIdx="3" presStyleCnt="4" custScaleX="212267" custLinFactNeighborX="16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70537-4B84-41C9-9834-4045E70B9D9B}" type="pres">
      <dgm:prSet presAssocID="{3CF48825-D4E7-462B-8D75-3C7C3C15A1AF}" presName="aSpace" presStyleCnt="0"/>
      <dgm:spPr/>
    </dgm:pt>
  </dgm:ptLst>
  <dgm:cxnLst>
    <dgm:cxn modelId="{C8E072F4-221D-45D2-92CA-6D57C57C4C67}" srcId="{0F4533BE-6EFD-4DFB-8F44-CB67CCAB7443}" destId="{1CD08906-E3D3-43AB-AFB2-1D441C7CEA4F}" srcOrd="1" destOrd="0" parTransId="{EE716FD9-D207-466C-8137-75AB8A9F8534}" sibTransId="{4E9B20D0-C45F-4C53-AC53-A0B0F5BB3EE4}"/>
    <dgm:cxn modelId="{4430BB52-EC10-449C-88AA-D692EFC99FCD}" type="presOf" srcId="{3CF48825-D4E7-462B-8D75-3C7C3C15A1AF}" destId="{4FB2357A-D197-42D7-8A04-0FF58FFC45A5}" srcOrd="0" destOrd="0" presId="urn:microsoft.com/office/officeart/2005/8/layout/pyramid2"/>
    <dgm:cxn modelId="{191D1B3B-1411-4F55-8630-77FA3FE19149}" srcId="{0F4533BE-6EFD-4DFB-8F44-CB67CCAB7443}" destId="{879D6F9B-19CA-469B-AD4B-2F881726B39C}" srcOrd="2" destOrd="0" parTransId="{03A4E7E5-ABF6-46FF-A81D-1BEE35DA8877}" sibTransId="{EC567E00-4574-4E4A-9802-37D6F1FB8E44}"/>
    <dgm:cxn modelId="{5C11CF90-3A64-4CE3-A6D3-6D02F364E835}" type="presOf" srcId="{1CD08906-E3D3-43AB-AFB2-1D441C7CEA4F}" destId="{283F1B8C-E6B4-4494-9105-EC8F7680EC9B}" srcOrd="0" destOrd="0" presId="urn:microsoft.com/office/officeart/2005/8/layout/pyramid2"/>
    <dgm:cxn modelId="{80557E04-0D36-4AB5-9A25-B3754BF31657}" type="presOf" srcId="{879D6F9B-19CA-469B-AD4B-2F881726B39C}" destId="{F787E1F3-BE1E-46D8-B205-577453F4C220}" srcOrd="0" destOrd="0" presId="urn:microsoft.com/office/officeart/2005/8/layout/pyramid2"/>
    <dgm:cxn modelId="{BB58FDAD-72A9-4BBD-ABC3-A4EE0C02D0B1}" type="presOf" srcId="{D9FF05F2-4B24-4C20-82F9-39C9901BD45D}" destId="{6E17E5FB-A11E-456C-9ED9-2F3EA009BE32}" srcOrd="0" destOrd="0" presId="urn:microsoft.com/office/officeart/2005/8/layout/pyramid2"/>
    <dgm:cxn modelId="{BCDB83C1-5AD7-4CF1-8918-68353ED70386}" srcId="{0F4533BE-6EFD-4DFB-8F44-CB67CCAB7443}" destId="{D9FF05F2-4B24-4C20-82F9-39C9901BD45D}" srcOrd="0" destOrd="0" parTransId="{1CB89C16-72CC-432C-863D-E4C59C199900}" sibTransId="{505D2BC8-8270-493C-9306-D6CC2DC67A89}"/>
    <dgm:cxn modelId="{EB4100C0-2D32-4F50-BF4A-B6C0D3EE4FFE}" type="presOf" srcId="{0F4533BE-6EFD-4DFB-8F44-CB67CCAB7443}" destId="{D851D56B-5042-4631-89E2-6C4B2AE56F1B}" srcOrd="0" destOrd="0" presId="urn:microsoft.com/office/officeart/2005/8/layout/pyramid2"/>
    <dgm:cxn modelId="{3A678307-A08A-4E43-AF69-59E7E9DF5AB4}" srcId="{0F4533BE-6EFD-4DFB-8F44-CB67CCAB7443}" destId="{3CF48825-D4E7-462B-8D75-3C7C3C15A1AF}" srcOrd="3" destOrd="0" parTransId="{9D9ACB68-7599-4205-8D64-CD0DF909BDEC}" sibTransId="{0E264CEE-37B6-4EB8-9486-B6FA30558AE0}"/>
    <dgm:cxn modelId="{455D7002-2642-4C95-819F-76983CD634C6}" type="presParOf" srcId="{D851D56B-5042-4631-89E2-6C4B2AE56F1B}" destId="{62BD87AF-910F-4BBF-8152-7A7A26A6B3F5}" srcOrd="0" destOrd="0" presId="urn:microsoft.com/office/officeart/2005/8/layout/pyramid2"/>
    <dgm:cxn modelId="{06D81EBC-CC47-4B82-8528-68F27CC6EA24}" type="presParOf" srcId="{D851D56B-5042-4631-89E2-6C4B2AE56F1B}" destId="{EA1EB6E6-D9D1-4015-96AF-BC30FD3C6306}" srcOrd="1" destOrd="0" presId="urn:microsoft.com/office/officeart/2005/8/layout/pyramid2"/>
    <dgm:cxn modelId="{2D058214-2F78-4B01-B80B-6408FF03DA0F}" type="presParOf" srcId="{EA1EB6E6-D9D1-4015-96AF-BC30FD3C6306}" destId="{6E17E5FB-A11E-456C-9ED9-2F3EA009BE32}" srcOrd="0" destOrd="0" presId="urn:microsoft.com/office/officeart/2005/8/layout/pyramid2"/>
    <dgm:cxn modelId="{ABD024AB-7583-47FA-B7B9-60B30F243CEA}" type="presParOf" srcId="{EA1EB6E6-D9D1-4015-96AF-BC30FD3C6306}" destId="{93EE80B1-4252-45CA-B24D-71E6B6A933B0}" srcOrd="1" destOrd="0" presId="urn:microsoft.com/office/officeart/2005/8/layout/pyramid2"/>
    <dgm:cxn modelId="{DEA422E0-D705-47C3-BF59-649061ABF3DC}" type="presParOf" srcId="{EA1EB6E6-D9D1-4015-96AF-BC30FD3C6306}" destId="{283F1B8C-E6B4-4494-9105-EC8F7680EC9B}" srcOrd="2" destOrd="0" presId="urn:microsoft.com/office/officeart/2005/8/layout/pyramid2"/>
    <dgm:cxn modelId="{D774DB7A-BB7A-47F4-8C27-CCDF3A671249}" type="presParOf" srcId="{EA1EB6E6-D9D1-4015-96AF-BC30FD3C6306}" destId="{FC28CF20-53D5-414F-B484-E972D5730B44}" srcOrd="3" destOrd="0" presId="urn:microsoft.com/office/officeart/2005/8/layout/pyramid2"/>
    <dgm:cxn modelId="{69D9B194-9554-42E0-94CD-3887F76152A1}" type="presParOf" srcId="{EA1EB6E6-D9D1-4015-96AF-BC30FD3C6306}" destId="{F787E1F3-BE1E-46D8-B205-577453F4C220}" srcOrd="4" destOrd="0" presId="urn:microsoft.com/office/officeart/2005/8/layout/pyramid2"/>
    <dgm:cxn modelId="{0FD1B19F-5081-457F-8661-B9465EA9DF2D}" type="presParOf" srcId="{EA1EB6E6-D9D1-4015-96AF-BC30FD3C6306}" destId="{620DCE6B-29D4-4A84-9163-FE07D1B55EFD}" srcOrd="5" destOrd="0" presId="urn:microsoft.com/office/officeart/2005/8/layout/pyramid2"/>
    <dgm:cxn modelId="{1F5D1EB5-0207-479C-96B1-9C1D069AF44B}" type="presParOf" srcId="{EA1EB6E6-D9D1-4015-96AF-BC30FD3C6306}" destId="{4FB2357A-D197-42D7-8A04-0FF58FFC45A5}" srcOrd="6" destOrd="0" presId="urn:microsoft.com/office/officeart/2005/8/layout/pyramid2"/>
    <dgm:cxn modelId="{F1A2C3EF-0751-4963-A279-881917FAA73F}" type="presParOf" srcId="{EA1EB6E6-D9D1-4015-96AF-BC30FD3C6306}" destId="{BAC70537-4B84-41C9-9834-4045E70B9D9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38312A-19E6-4D44-9931-7D17B9131F8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0013B7-642A-4468-95ED-A333585C800C}">
      <dgm:prSet phldrT="[Text]" custT="1"/>
      <dgm:spPr/>
      <dgm:t>
        <a:bodyPr/>
        <a:lstStyle/>
        <a:p>
          <a:r>
            <a:rPr lang="en-US" sz="3600" dirty="0" err="1" smtClean="0"/>
            <a:t>Ứng</a:t>
          </a:r>
          <a:r>
            <a:rPr lang="en-US" sz="3600" dirty="0" smtClean="0"/>
            <a:t> </a:t>
          </a:r>
          <a:r>
            <a:rPr lang="en-US" sz="3600" dirty="0" err="1" smtClean="0"/>
            <a:t>dụng</a:t>
          </a:r>
          <a:endParaRPr lang="en-US" sz="3600" dirty="0"/>
        </a:p>
      </dgm:t>
    </dgm:pt>
    <dgm:pt modelId="{54B0331D-6CE6-42EA-AE2F-6B7A3080A9CA}" type="parTrans" cxnId="{75456328-48EC-4D33-8BBF-FD3FBB68E026}">
      <dgm:prSet/>
      <dgm:spPr/>
      <dgm:t>
        <a:bodyPr/>
        <a:lstStyle/>
        <a:p>
          <a:endParaRPr lang="en-US"/>
        </a:p>
      </dgm:t>
    </dgm:pt>
    <dgm:pt modelId="{1968D6C2-921A-43D3-B047-47839DE89B61}" type="sibTrans" cxnId="{75456328-48EC-4D33-8BBF-FD3FBB68E026}">
      <dgm:prSet/>
      <dgm:spPr/>
      <dgm:t>
        <a:bodyPr/>
        <a:lstStyle/>
        <a:p>
          <a:endParaRPr lang="en-US"/>
        </a:p>
      </dgm:t>
    </dgm:pt>
    <dgm:pt modelId="{4D6E6D05-9DB8-40B3-B00B-B6F34E6A0F81}">
      <dgm:prSet phldrT="[Text]"/>
      <dgm:spPr/>
      <dgm:t>
        <a:bodyPr/>
        <a:lstStyle/>
        <a:p>
          <a:r>
            <a:rPr lang="en-US" dirty="0" err="1" smtClean="0"/>
            <a:t>Nhiều</a:t>
          </a:r>
          <a:r>
            <a:rPr lang="en-US" dirty="0" smtClean="0"/>
            <a:t> </a:t>
          </a:r>
          <a:r>
            <a:rPr lang="en-US" dirty="0" err="1" smtClean="0"/>
            <a:t>lĩnh</a:t>
          </a:r>
          <a:r>
            <a:rPr lang="en-US" dirty="0" smtClean="0"/>
            <a:t> </a:t>
          </a:r>
          <a:r>
            <a:rPr lang="en-US" dirty="0" err="1" smtClean="0"/>
            <a:t>vực</a:t>
          </a:r>
          <a:endParaRPr lang="en-US" dirty="0"/>
        </a:p>
      </dgm:t>
    </dgm:pt>
    <dgm:pt modelId="{F75C9B65-A35A-4E6E-AAF2-CA77AAA97DB5}" type="parTrans" cxnId="{A8B0D55F-4DB3-45D3-B0FC-87C5A1EA6CCC}">
      <dgm:prSet/>
      <dgm:spPr/>
      <dgm:t>
        <a:bodyPr/>
        <a:lstStyle/>
        <a:p>
          <a:endParaRPr lang="en-US"/>
        </a:p>
      </dgm:t>
    </dgm:pt>
    <dgm:pt modelId="{C00CE16A-1D52-4FE0-BECA-A870CF5A42F4}" type="sibTrans" cxnId="{A8B0D55F-4DB3-45D3-B0FC-87C5A1EA6CCC}">
      <dgm:prSet/>
      <dgm:spPr/>
      <dgm:t>
        <a:bodyPr/>
        <a:lstStyle/>
        <a:p>
          <a:endParaRPr lang="en-US"/>
        </a:p>
      </dgm:t>
    </dgm:pt>
    <dgm:pt modelId="{012B09DE-8F3A-4385-8AB7-516BBF3EC3F9}">
      <dgm:prSet phldrT="[Text]"/>
      <dgm:spPr/>
      <dgm:t>
        <a:bodyPr/>
        <a:lstStyle/>
        <a:p>
          <a:r>
            <a:rPr lang="en-US" dirty="0" err="1" smtClean="0"/>
            <a:t>Lợi</a:t>
          </a:r>
          <a:r>
            <a:rPr lang="en-US" dirty="0" smtClean="0"/>
            <a:t> </a:t>
          </a:r>
          <a:r>
            <a:rPr lang="en-US" dirty="0" err="1" smtClean="0"/>
            <a:t>ích</a:t>
          </a:r>
          <a:r>
            <a:rPr lang="en-US" dirty="0" smtClean="0"/>
            <a:t> </a:t>
          </a:r>
          <a:r>
            <a:rPr lang="en-US" dirty="0" err="1" smtClean="0"/>
            <a:t>lớn</a:t>
          </a:r>
          <a:endParaRPr lang="en-US" dirty="0"/>
        </a:p>
      </dgm:t>
    </dgm:pt>
    <dgm:pt modelId="{8FDAB9BB-198A-4AF9-B41E-B1DD7F2B74C0}" type="parTrans" cxnId="{AEB80AF1-620A-47F4-845F-B76E5A38C0E6}">
      <dgm:prSet/>
      <dgm:spPr/>
      <dgm:t>
        <a:bodyPr/>
        <a:lstStyle/>
        <a:p>
          <a:endParaRPr lang="en-US"/>
        </a:p>
      </dgm:t>
    </dgm:pt>
    <dgm:pt modelId="{402295D2-CA7F-4B0A-A316-6218CA8F66D9}" type="sibTrans" cxnId="{AEB80AF1-620A-47F4-845F-B76E5A38C0E6}">
      <dgm:prSet/>
      <dgm:spPr/>
      <dgm:t>
        <a:bodyPr/>
        <a:lstStyle/>
        <a:p>
          <a:endParaRPr lang="en-US"/>
        </a:p>
      </dgm:t>
    </dgm:pt>
    <dgm:pt modelId="{1563C4CB-5413-4E7D-92D9-2CA5333E0A6F}">
      <dgm:prSet phldrT="[Text]" custT="1"/>
      <dgm:spPr/>
      <dgm:t>
        <a:bodyPr/>
        <a:lstStyle/>
        <a:p>
          <a:r>
            <a:rPr lang="en-US" sz="3600" dirty="0" smtClean="0"/>
            <a:t>Xu </a:t>
          </a:r>
          <a:r>
            <a:rPr lang="en-US" sz="3600" dirty="0" err="1" smtClean="0"/>
            <a:t>hướng</a:t>
          </a:r>
          <a:endParaRPr lang="en-US" sz="3600" dirty="0"/>
        </a:p>
      </dgm:t>
    </dgm:pt>
    <dgm:pt modelId="{5E2284EE-FB54-4F36-9442-5FC67ECF1F6E}" type="parTrans" cxnId="{342D4C21-DA0C-4DDF-AEB8-A3EC0FCCA72A}">
      <dgm:prSet/>
      <dgm:spPr/>
      <dgm:t>
        <a:bodyPr/>
        <a:lstStyle/>
        <a:p>
          <a:endParaRPr lang="en-US"/>
        </a:p>
      </dgm:t>
    </dgm:pt>
    <dgm:pt modelId="{1DD3CC73-F681-409D-B253-6CACBF799F69}" type="sibTrans" cxnId="{342D4C21-DA0C-4DDF-AEB8-A3EC0FCCA72A}">
      <dgm:prSet/>
      <dgm:spPr/>
      <dgm:t>
        <a:bodyPr/>
        <a:lstStyle/>
        <a:p>
          <a:endParaRPr lang="en-US"/>
        </a:p>
      </dgm:t>
    </dgm:pt>
    <dgm:pt modelId="{9CCD2FEC-8A8B-4F21-8330-C7EEFBF46CE0}">
      <dgm:prSet phldrT="[Text]"/>
      <dgm:spPr/>
      <dgm:t>
        <a:bodyPr/>
        <a:lstStyle/>
        <a:p>
          <a:r>
            <a:rPr lang="en-US" dirty="0" err="1" smtClean="0"/>
            <a:t>Kết</a:t>
          </a:r>
          <a:r>
            <a:rPr lang="en-US" dirty="0" smtClean="0"/>
            <a:t> </a:t>
          </a:r>
          <a:r>
            <a:rPr lang="en-US" dirty="0" err="1" smtClean="0"/>
            <a:t>nối</a:t>
          </a:r>
          <a:r>
            <a:rPr lang="en-US" dirty="0" smtClean="0"/>
            <a:t> </a:t>
          </a:r>
          <a:r>
            <a:rPr lang="en-US" dirty="0" err="1" smtClean="0"/>
            <a:t>vạn</a:t>
          </a:r>
          <a:r>
            <a:rPr lang="en-US" dirty="0" smtClean="0"/>
            <a:t> </a:t>
          </a:r>
          <a:r>
            <a:rPr lang="en-US" dirty="0" err="1" smtClean="0"/>
            <a:t>vật</a:t>
          </a:r>
          <a:endParaRPr lang="en-US" dirty="0"/>
        </a:p>
      </dgm:t>
    </dgm:pt>
    <dgm:pt modelId="{075FA028-F427-41FB-91CA-B80A0EEDE57A}" type="parTrans" cxnId="{DEA57F71-BF82-485D-9593-BB8CC7310B9D}">
      <dgm:prSet/>
      <dgm:spPr/>
      <dgm:t>
        <a:bodyPr/>
        <a:lstStyle/>
        <a:p>
          <a:endParaRPr lang="en-US"/>
        </a:p>
      </dgm:t>
    </dgm:pt>
    <dgm:pt modelId="{FC97E82E-1E66-4010-9075-2D44296E758A}" type="sibTrans" cxnId="{DEA57F71-BF82-485D-9593-BB8CC7310B9D}">
      <dgm:prSet/>
      <dgm:spPr/>
      <dgm:t>
        <a:bodyPr/>
        <a:lstStyle/>
        <a:p>
          <a:endParaRPr lang="en-US"/>
        </a:p>
      </dgm:t>
    </dgm:pt>
    <dgm:pt modelId="{B35401CC-240A-45CE-A85A-5263190B1E76}">
      <dgm:prSet phldrT="[Text]"/>
      <dgm:spPr/>
      <dgm:t>
        <a:bodyPr/>
        <a:lstStyle/>
        <a:p>
          <a:r>
            <a:rPr lang="en-US" dirty="0" err="1" smtClean="0"/>
            <a:t>Dữ</a:t>
          </a:r>
          <a:r>
            <a:rPr lang="en-US" dirty="0" smtClean="0"/>
            <a:t> </a:t>
          </a:r>
          <a:r>
            <a:rPr lang="en-US" dirty="0" err="1" smtClean="0"/>
            <a:t>liệu</a:t>
          </a:r>
          <a:r>
            <a:rPr lang="en-US" dirty="0" smtClean="0"/>
            <a:t> </a:t>
          </a:r>
          <a:r>
            <a:rPr lang="en-US" dirty="0" err="1" smtClean="0"/>
            <a:t>ngày</a:t>
          </a:r>
          <a:r>
            <a:rPr lang="en-US" dirty="0" smtClean="0"/>
            <a:t> </a:t>
          </a:r>
          <a:r>
            <a:rPr lang="en-US" dirty="0" err="1" smtClean="0"/>
            <a:t>càng</a:t>
          </a:r>
          <a:r>
            <a:rPr lang="en-US" dirty="0" smtClean="0"/>
            <a:t> </a:t>
          </a:r>
          <a:r>
            <a:rPr lang="en-US" dirty="0" err="1" smtClean="0"/>
            <a:t>đa</a:t>
          </a:r>
          <a:r>
            <a:rPr lang="en-US" dirty="0" smtClean="0"/>
            <a:t> </a:t>
          </a:r>
          <a:r>
            <a:rPr lang="en-US" dirty="0" err="1" smtClean="0"/>
            <a:t>dạng</a:t>
          </a:r>
          <a:r>
            <a:rPr lang="en-US" dirty="0" smtClean="0"/>
            <a:t>, </a:t>
          </a:r>
          <a:r>
            <a:rPr lang="en-US" dirty="0" err="1" smtClean="0"/>
            <a:t>phức</a:t>
          </a:r>
          <a:r>
            <a:rPr lang="en-US" dirty="0" smtClean="0"/>
            <a:t> </a:t>
          </a:r>
          <a:r>
            <a:rPr lang="en-US" dirty="0" err="1" smtClean="0"/>
            <a:t>tạp</a:t>
          </a:r>
          <a:endParaRPr lang="en-US" dirty="0"/>
        </a:p>
      </dgm:t>
    </dgm:pt>
    <dgm:pt modelId="{D1C5E26C-9D3C-4F5D-AE54-AB193C600DEA}" type="parTrans" cxnId="{23083877-8F0B-4658-8731-D7596AAA32A0}">
      <dgm:prSet/>
      <dgm:spPr/>
      <dgm:t>
        <a:bodyPr/>
        <a:lstStyle/>
        <a:p>
          <a:endParaRPr lang="en-US"/>
        </a:p>
      </dgm:t>
    </dgm:pt>
    <dgm:pt modelId="{91B7A1D0-ACD5-4145-91EE-E3A7E9215E54}" type="sibTrans" cxnId="{23083877-8F0B-4658-8731-D7596AAA32A0}">
      <dgm:prSet/>
      <dgm:spPr/>
      <dgm:t>
        <a:bodyPr/>
        <a:lstStyle/>
        <a:p>
          <a:endParaRPr lang="en-US"/>
        </a:p>
      </dgm:t>
    </dgm:pt>
    <dgm:pt modelId="{F354326A-0ACD-4931-A9DB-64AC2B437668}">
      <dgm:prSet phldrT="[Text]" custT="1"/>
      <dgm:spPr/>
      <dgm:t>
        <a:bodyPr/>
        <a:lstStyle/>
        <a:p>
          <a:r>
            <a:rPr lang="en-US" sz="3600" dirty="0" err="1" smtClean="0"/>
            <a:t>Khó</a:t>
          </a:r>
          <a:r>
            <a:rPr lang="en-US" sz="3600" dirty="0" smtClean="0"/>
            <a:t> </a:t>
          </a:r>
          <a:r>
            <a:rPr lang="en-US" sz="3600" dirty="0" err="1" smtClean="0"/>
            <a:t>khăn</a:t>
          </a:r>
          <a:endParaRPr lang="en-US" sz="3600" dirty="0"/>
        </a:p>
      </dgm:t>
    </dgm:pt>
    <dgm:pt modelId="{8E3333B8-E504-4DD8-AB44-FFDEC6AC0961}" type="parTrans" cxnId="{55BDB4A8-D6C2-4DB8-931C-B28F089CE237}">
      <dgm:prSet/>
      <dgm:spPr/>
      <dgm:t>
        <a:bodyPr/>
        <a:lstStyle/>
        <a:p>
          <a:endParaRPr lang="en-US"/>
        </a:p>
      </dgm:t>
    </dgm:pt>
    <dgm:pt modelId="{3999DFF2-AF29-43C2-916B-A8DD423D2EA6}" type="sibTrans" cxnId="{55BDB4A8-D6C2-4DB8-931C-B28F089CE237}">
      <dgm:prSet/>
      <dgm:spPr/>
      <dgm:t>
        <a:bodyPr/>
        <a:lstStyle/>
        <a:p>
          <a:endParaRPr lang="en-US"/>
        </a:p>
      </dgm:t>
    </dgm:pt>
    <dgm:pt modelId="{0A8AD80F-3C07-46E3-9E17-6C8D72649054}">
      <dgm:prSet phldrT="[Text]"/>
      <dgm:spPr/>
      <dgm:t>
        <a:bodyPr/>
        <a:lstStyle/>
        <a:p>
          <a:r>
            <a:rPr lang="en-US" dirty="0" err="1" smtClean="0"/>
            <a:t>Kỹ</a:t>
          </a:r>
          <a:r>
            <a:rPr lang="en-US" dirty="0" smtClean="0"/>
            <a:t> </a:t>
          </a:r>
          <a:r>
            <a:rPr lang="en-US" dirty="0" err="1" smtClean="0"/>
            <a:t>thuật</a:t>
          </a:r>
          <a:r>
            <a:rPr lang="en-US" dirty="0" smtClean="0"/>
            <a:t> </a:t>
          </a:r>
          <a:r>
            <a:rPr lang="en-US" dirty="0" err="1" smtClean="0"/>
            <a:t>còn</a:t>
          </a:r>
          <a:r>
            <a:rPr lang="en-US" dirty="0" smtClean="0"/>
            <a:t> </a:t>
          </a:r>
          <a:r>
            <a:rPr lang="en-US" dirty="0" err="1" smtClean="0"/>
            <a:t>nhiều</a:t>
          </a:r>
          <a:r>
            <a:rPr lang="en-US" dirty="0" smtClean="0"/>
            <a:t> </a:t>
          </a:r>
          <a:r>
            <a:rPr lang="en-US" dirty="0" err="1" smtClean="0"/>
            <a:t>hạn</a:t>
          </a:r>
          <a:r>
            <a:rPr lang="en-US" dirty="0" smtClean="0"/>
            <a:t> </a:t>
          </a:r>
          <a:r>
            <a:rPr lang="en-US" dirty="0" err="1" smtClean="0"/>
            <a:t>chế</a:t>
          </a:r>
          <a:endParaRPr lang="en-US" dirty="0"/>
        </a:p>
      </dgm:t>
    </dgm:pt>
    <dgm:pt modelId="{2BF18E7D-2DF0-48CF-986E-FFB15B45CE45}" type="parTrans" cxnId="{CABBC6A9-A339-4183-84B3-AC4FE4D58BFE}">
      <dgm:prSet/>
      <dgm:spPr/>
      <dgm:t>
        <a:bodyPr/>
        <a:lstStyle/>
        <a:p>
          <a:endParaRPr lang="en-US"/>
        </a:p>
      </dgm:t>
    </dgm:pt>
    <dgm:pt modelId="{6A67AA70-E8C1-41A9-9C01-92513C9217C6}" type="sibTrans" cxnId="{CABBC6A9-A339-4183-84B3-AC4FE4D58BFE}">
      <dgm:prSet/>
      <dgm:spPr/>
      <dgm:t>
        <a:bodyPr/>
        <a:lstStyle/>
        <a:p>
          <a:endParaRPr lang="en-US"/>
        </a:p>
      </dgm:t>
    </dgm:pt>
    <dgm:pt modelId="{468AD92A-CD00-481D-B1AA-4108B9DAAB98}">
      <dgm:prSet phldrT="[Text]"/>
      <dgm:spPr/>
      <dgm:t>
        <a:bodyPr/>
        <a:lstStyle/>
        <a:p>
          <a:r>
            <a:rPr lang="en-US" dirty="0" err="1" smtClean="0"/>
            <a:t>Tài</a:t>
          </a:r>
          <a:r>
            <a:rPr lang="en-US" dirty="0" smtClean="0"/>
            <a:t> </a:t>
          </a:r>
          <a:r>
            <a:rPr lang="en-US" dirty="0" err="1" smtClean="0"/>
            <a:t>chính</a:t>
          </a:r>
          <a:r>
            <a:rPr lang="en-US" dirty="0" smtClean="0"/>
            <a:t> </a:t>
          </a:r>
          <a:r>
            <a:rPr lang="en-US" dirty="0" err="1" smtClean="0"/>
            <a:t>còn</a:t>
          </a:r>
          <a:r>
            <a:rPr lang="en-US" dirty="0" smtClean="0"/>
            <a:t> </a:t>
          </a:r>
          <a:r>
            <a:rPr lang="en-US" dirty="0" err="1" smtClean="0"/>
            <a:t>hạn</a:t>
          </a:r>
          <a:r>
            <a:rPr lang="en-US" dirty="0" smtClean="0"/>
            <a:t> </a:t>
          </a:r>
          <a:r>
            <a:rPr lang="en-US" dirty="0" err="1" smtClean="0"/>
            <a:t>hẹp</a:t>
          </a:r>
          <a:endParaRPr lang="en-US" dirty="0"/>
        </a:p>
      </dgm:t>
    </dgm:pt>
    <dgm:pt modelId="{7DC06B63-E17C-48BC-89C3-35B01D7908C2}" type="parTrans" cxnId="{EE49C868-AEBD-4CF2-84B2-DA47FDA4BDFB}">
      <dgm:prSet/>
      <dgm:spPr/>
      <dgm:t>
        <a:bodyPr/>
        <a:lstStyle/>
        <a:p>
          <a:endParaRPr lang="en-US"/>
        </a:p>
      </dgm:t>
    </dgm:pt>
    <dgm:pt modelId="{A7AEB8DB-E941-43D4-96B9-3594691574D7}" type="sibTrans" cxnId="{EE49C868-AEBD-4CF2-84B2-DA47FDA4BDFB}">
      <dgm:prSet/>
      <dgm:spPr/>
      <dgm:t>
        <a:bodyPr/>
        <a:lstStyle/>
        <a:p>
          <a:endParaRPr lang="en-US"/>
        </a:p>
      </dgm:t>
    </dgm:pt>
    <dgm:pt modelId="{E813B385-AFCC-4591-B4FC-525C2FCB2EB5}" type="pres">
      <dgm:prSet presAssocID="{8F38312A-19E6-4D44-9931-7D17B9131F8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78B659D-0FB1-498B-80C6-75A184D14FC7}" type="pres">
      <dgm:prSet presAssocID="{160013B7-642A-4468-95ED-A333585C800C}" presName="linNode" presStyleCnt="0"/>
      <dgm:spPr/>
    </dgm:pt>
    <dgm:pt modelId="{237F44D5-060E-49E7-B7FC-937B6AE88E8D}" type="pres">
      <dgm:prSet presAssocID="{160013B7-642A-4468-95ED-A333585C800C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63C2A-7D1A-4F63-A9C6-5553323BF5AE}" type="pres">
      <dgm:prSet presAssocID="{160013B7-642A-4468-95ED-A333585C800C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B08B84-6F76-418B-890E-5E2B792DE828}" type="pres">
      <dgm:prSet presAssocID="{1968D6C2-921A-43D3-B047-47839DE89B61}" presName="spacing" presStyleCnt="0"/>
      <dgm:spPr/>
    </dgm:pt>
    <dgm:pt modelId="{A67DA663-CC74-45A8-801B-C5AFA9971720}" type="pres">
      <dgm:prSet presAssocID="{1563C4CB-5413-4E7D-92D9-2CA5333E0A6F}" presName="linNode" presStyleCnt="0"/>
      <dgm:spPr/>
    </dgm:pt>
    <dgm:pt modelId="{6B1BCA0E-444B-4A10-9F8F-8DB21583CCF9}" type="pres">
      <dgm:prSet presAssocID="{1563C4CB-5413-4E7D-92D9-2CA5333E0A6F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DA1A6-A2A4-45AE-BECC-05930B442A21}" type="pres">
      <dgm:prSet presAssocID="{1563C4CB-5413-4E7D-92D9-2CA5333E0A6F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F2F8F-5674-40C6-91CB-8C9974B66809}" type="pres">
      <dgm:prSet presAssocID="{1DD3CC73-F681-409D-B253-6CACBF799F69}" presName="spacing" presStyleCnt="0"/>
      <dgm:spPr/>
    </dgm:pt>
    <dgm:pt modelId="{7B45AA69-D7C6-4469-B199-3C43AF6FFC1B}" type="pres">
      <dgm:prSet presAssocID="{F354326A-0ACD-4931-A9DB-64AC2B437668}" presName="linNode" presStyleCnt="0"/>
      <dgm:spPr/>
    </dgm:pt>
    <dgm:pt modelId="{F651A586-4E64-4CB7-AAD5-6D2ADFF8C7B8}" type="pres">
      <dgm:prSet presAssocID="{F354326A-0ACD-4931-A9DB-64AC2B437668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31988-B09D-4AB6-AF58-4F90EFE1EF16}" type="pres">
      <dgm:prSet presAssocID="{F354326A-0ACD-4931-A9DB-64AC2B437668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ADC0BF-8215-46CE-ABCA-F3BC414657E6}" type="presOf" srcId="{B35401CC-240A-45CE-A85A-5263190B1E76}" destId="{DA8DA1A6-A2A4-45AE-BECC-05930B442A21}" srcOrd="0" destOrd="1" presId="urn:microsoft.com/office/officeart/2005/8/layout/vList6"/>
    <dgm:cxn modelId="{180F1283-69F5-485C-8F85-7270CA855958}" type="presOf" srcId="{0A8AD80F-3C07-46E3-9E17-6C8D72649054}" destId="{72D31988-B09D-4AB6-AF58-4F90EFE1EF16}" srcOrd="0" destOrd="0" presId="urn:microsoft.com/office/officeart/2005/8/layout/vList6"/>
    <dgm:cxn modelId="{215C2BFB-F5B7-437F-8574-4F580A91884E}" type="presOf" srcId="{012B09DE-8F3A-4385-8AB7-516BBF3EC3F9}" destId="{55363C2A-7D1A-4F63-A9C6-5553323BF5AE}" srcOrd="0" destOrd="1" presId="urn:microsoft.com/office/officeart/2005/8/layout/vList6"/>
    <dgm:cxn modelId="{55BDB4A8-D6C2-4DB8-931C-B28F089CE237}" srcId="{8F38312A-19E6-4D44-9931-7D17B9131F89}" destId="{F354326A-0ACD-4931-A9DB-64AC2B437668}" srcOrd="2" destOrd="0" parTransId="{8E3333B8-E504-4DD8-AB44-FFDEC6AC0961}" sibTransId="{3999DFF2-AF29-43C2-916B-A8DD423D2EA6}"/>
    <dgm:cxn modelId="{048F07DB-635C-46C5-82CB-0A44D2A8D83C}" type="presOf" srcId="{F354326A-0ACD-4931-A9DB-64AC2B437668}" destId="{F651A586-4E64-4CB7-AAD5-6D2ADFF8C7B8}" srcOrd="0" destOrd="0" presId="urn:microsoft.com/office/officeart/2005/8/layout/vList6"/>
    <dgm:cxn modelId="{E5AD8E94-C281-41CA-B452-E68BECF0AF97}" type="presOf" srcId="{160013B7-642A-4468-95ED-A333585C800C}" destId="{237F44D5-060E-49E7-B7FC-937B6AE88E8D}" srcOrd="0" destOrd="0" presId="urn:microsoft.com/office/officeart/2005/8/layout/vList6"/>
    <dgm:cxn modelId="{8D513E54-4E1D-4EDB-8F9C-7D9CA9B27516}" type="presOf" srcId="{468AD92A-CD00-481D-B1AA-4108B9DAAB98}" destId="{72D31988-B09D-4AB6-AF58-4F90EFE1EF16}" srcOrd="0" destOrd="1" presId="urn:microsoft.com/office/officeart/2005/8/layout/vList6"/>
    <dgm:cxn modelId="{23083877-8F0B-4658-8731-D7596AAA32A0}" srcId="{1563C4CB-5413-4E7D-92D9-2CA5333E0A6F}" destId="{B35401CC-240A-45CE-A85A-5263190B1E76}" srcOrd="1" destOrd="0" parTransId="{D1C5E26C-9D3C-4F5D-AE54-AB193C600DEA}" sibTransId="{91B7A1D0-ACD5-4145-91EE-E3A7E9215E54}"/>
    <dgm:cxn modelId="{A8B0D55F-4DB3-45D3-B0FC-87C5A1EA6CCC}" srcId="{160013B7-642A-4468-95ED-A333585C800C}" destId="{4D6E6D05-9DB8-40B3-B00B-B6F34E6A0F81}" srcOrd="0" destOrd="0" parTransId="{F75C9B65-A35A-4E6E-AAF2-CA77AAA97DB5}" sibTransId="{C00CE16A-1D52-4FE0-BECA-A870CF5A42F4}"/>
    <dgm:cxn modelId="{9D4C6565-93BA-4AA2-91D3-F2A086502E27}" type="presOf" srcId="{9CCD2FEC-8A8B-4F21-8330-C7EEFBF46CE0}" destId="{DA8DA1A6-A2A4-45AE-BECC-05930B442A21}" srcOrd="0" destOrd="0" presId="urn:microsoft.com/office/officeart/2005/8/layout/vList6"/>
    <dgm:cxn modelId="{CABBC6A9-A339-4183-84B3-AC4FE4D58BFE}" srcId="{F354326A-0ACD-4931-A9DB-64AC2B437668}" destId="{0A8AD80F-3C07-46E3-9E17-6C8D72649054}" srcOrd="0" destOrd="0" parTransId="{2BF18E7D-2DF0-48CF-986E-FFB15B45CE45}" sibTransId="{6A67AA70-E8C1-41A9-9C01-92513C9217C6}"/>
    <dgm:cxn modelId="{EE49C868-AEBD-4CF2-84B2-DA47FDA4BDFB}" srcId="{F354326A-0ACD-4931-A9DB-64AC2B437668}" destId="{468AD92A-CD00-481D-B1AA-4108B9DAAB98}" srcOrd="1" destOrd="0" parTransId="{7DC06B63-E17C-48BC-89C3-35B01D7908C2}" sibTransId="{A7AEB8DB-E941-43D4-96B9-3594691574D7}"/>
    <dgm:cxn modelId="{342D4C21-DA0C-4DDF-AEB8-A3EC0FCCA72A}" srcId="{8F38312A-19E6-4D44-9931-7D17B9131F89}" destId="{1563C4CB-5413-4E7D-92D9-2CA5333E0A6F}" srcOrd="1" destOrd="0" parTransId="{5E2284EE-FB54-4F36-9442-5FC67ECF1F6E}" sibTransId="{1DD3CC73-F681-409D-B253-6CACBF799F69}"/>
    <dgm:cxn modelId="{DEA57F71-BF82-485D-9593-BB8CC7310B9D}" srcId="{1563C4CB-5413-4E7D-92D9-2CA5333E0A6F}" destId="{9CCD2FEC-8A8B-4F21-8330-C7EEFBF46CE0}" srcOrd="0" destOrd="0" parTransId="{075FA028-F427-41FB-91CA-B80A0EEDE57A}" sibTransId="{FC97E82E-1E66-4010-9075-2D44296E758A}"/>
    <dgm:cxn modelId="{47A114D4-37B9-430B-BAC3-E66745ADCBA3}" type="presOf" srcId="{1563C4CB-5413-4E7D-92D9-2CA5333E0A6F}" destId="{6B1BCA0E-444B-4A10-9F8F-8DB21583CCF9}" srcOrd="0" destOrd="0" presId="urn:microsoft.com/office/officeart/2005/8/layout/vList6"/>
    <dgm:cxn modelId="{1D3CDB22-A5A7-4B86-9262-D518D62400E7}" type="presOf" srcId="{8F38312A-19E6-4D44-9931-7D17B9131F89}" destId="{E813B385-AFCC-4591-B4FC-525C2FCB2EB5}" srcOrd="0" destOrd="0" presId="urn:microsoft.com/office/officeart/2005/8/layout/vList6"/>
    <dgm:cxn modelId="{AEB80AF1-620A-47F4-845F-B76E5A38C0E6}" srcId="{160013B7-642A-4468-95ED-A333585C800C}" destId="{012B09DE-8F3A-4385-8AB7-516BBF3EC3F9}" srcOrd="1" destOrd="0" parTransId="{8FDAB9BB-198A-4AF9-B41E-B1DD7F2B74C0}" sibTransId="{402295D2-CA7F-4B0A-A316-6218CA8F66D9}"/>
    <dgm:cxn modelId="{B22A5B11-F1A2-4D5A-89E4-C50A683635E6}" type="presOf" srcId="{4D6E6D05-9DB8-40B3-B00B-B6F34E6A0F81}" destId="{55363C2A-7D1A-4F63-A9C6-5553323BF5AE}" srcOrd="0" destOrd="0" presId="urn:microsoft.com/office/officeart/2005/8/layout/vList6"/>
    <dgm:cxn modelId="{75456328-48EC-4D33-8BBF-FD3FBB68E026}" srcId="{8F38312A-19E6-4D44-9931-7D17B9131F89}" destId="{160013B7-642A-4468-95ED-A333585C800C}" srcOrd="0" destOrd="0" parTransId="{54B0331D-6CE6-42EA-AE2F-6B7A3080A9CA}" sibTransId="{1968D6C2-921A-43D3-B047-47839DE89B61}"/>
    <dgm:cxn modelId="{50BBDC82-9458-4598-9F97-7E5B3264F64F}" type="presParOf" srcId="{E813B385-AFCC-4591-B4FC-525C2FCB2EB5}" destId="{178B659D-0FB1-498B-80C6-75A184D14FC7}" srcOrd="0" destOrd="0" presId="urn:microsoft.com/office/officeart/2005/8/layout/vList6"/>
    <dgm:cxn modelId="{526D806C-8A5E-4C82-9822-B7E3DCD578D7}" type="presParOf" srcId="{178B659D-0FB1-498B-80C6-75A184D14FC7}" destId="{237F44D5-060E-49E7-B7FC-937B6AE88E8D}" srcOrd="0" destOrd="0" presId="urn:microsoft.com/office/officeart/2005/8/layout/vList6"/>
    <dgm:cxn modelId="{6755BC29-41A2-43C8-A978-638A3939FD9C}" type="presParOf" srcId="{178B659D-0FB1-498B-80C6-75A184D14FC7}" destId="{55363C2A-7D1A-4F63-A9C6-5553323BF5AE}" srcOrd="1" destOrd="0" presId="urn:microsoft.com/office/officeart/2005/8/layout/vList6"/>
    <dgm:cxn modelId="{03EF93D2-FE21-4CC1-9F26-D2791B0377CD}" type="presParOf" srcId="{E813B385-AFCC-4591-B4FC-525C2FCB2EB5}" destId="{75B08B84-6F76-418B-890E-5E2B792DE828}" srcOrd="1" destOrd="0" presId="urn:microsoft.com/office/officeart/2005/8/layout/vList6"/>
    <dgm:cxn modelId="{0D3E872F-FB4A-470B-A787-33DD3CDA961E}" type="presParOf" srcId="{E813B385-AFCC-4591-B4FC-525C2FCB2EB5}" destId="{A67DA663-CC74-45A8-801B-C5AFA9971720}" srcOrd="2" destOrd="0" presId="urn:microsoft.com/office/officeart/2005/8/layout/vList6"/>
    <dgm:cxn modelId="{7EE24AAE-1C16-46CB-A4F2-E90D53EA62B7}" type="presParOf" srcId="{A67DA663-CC74-45A8-801B-C5AFA9971720}" destId="{6B1BCA0E-444B-4A10-9F8F-8DB21583CCF9}" srcOrd="0" destOrd="0" presId="urn:microsoft.com/office/officeart/2005/8/layout/vList6"/>
    <dgm:cxn modelId="{989AC9B9-DAF7-4B65-80D9-491BC0AE70BA}" type="presParOf" srcId="{A67DA663-CC74-45A8-801B-C5AFA9971720}" destId="{DA8DA1A6-A2A4-45AE-BECC-05930B442A21}" srcOrd="1" destOrd="0" presId="urn:microsoft.com/office/officeart/2005/8/layout/vList6"/>
    <dgm:cxn modelId="{B8A327A1-861D-480F-B113-71772A72A143}" type="presParOf" srcId="{E813B385-AFCC-4591-B4FC-525C2FCB2EB5}" destId="{5DDF2F8F-5674-40C6-91CB-8C9974B66809}" srcOrd="3" destOrd="0" presId="urn:microsoft.com/office/officeart/2005/8/layout/vList6"/>
    <dgm:cxn modelId="{369E6AC3-F24F-4C86-83E5-40BFB45B2D4A}" type="presParOf" srcId="{E813B385-AFCC-4591-B4FC-525C2FCB2EB5}" destId="{7B45AA69-D7C6-4469-B199-3C43AF6FFC1B}" srcOrd="4" destOrd="0" presId="urn:microsoft.com/office/officeart/2005/8/layout/vList6"/>
    <dgm:cxn modelId="{C551560E-1B2E-4F30-AF97-D3B8313C304F}" type="presParOf" srcId="{7B45AA69-D7C6-4469-B199-3C43AF6FFC1B}" destId="{F651A586-4E64-4CB7-AAD5-6D2ADFF8C7B8}" srcOrd="0" destOrd="0" presId="urn:microsoft.com/office/officeart/2005/8/layout/vList6"/>
    <dgm:cxn modelId="{91D28390-68F9-4E6D-AEC7-8F41C27348FB}" type="presParOf" srcId="{7B45AA69-D7C6-4469-B199-3C43AF6FFC1B}" destId="{72D31988-B09D-4AB6-AF58-4F90EFE1EF1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DDEA0-4AAD-499D-80EF-F557363DC902}">
      <dsp:nvSpPr>
        <dsp:cNvPr id="0" name=""/>
        <dsp:cNvSpPr/>
      </dsp:nvSpPr>
      <dsp:spPr>
        <a:xfrm>
          <a:off x="3051512" y="282320"/>
          <a:ext cx="3648456" cy="3648456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Thế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giới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thực</a:t>
          </a:r>
          <a:endParaRPr lang="en-US" sz="2600" kern="1200" dirty="0"/>
        </a:p>
      </dsp:txBody>
      <dsp:txXfrm>
        <a:off x="4974335" y="1055446"/>
        <a:ext cx="1303020" cy="1085850"/>
      </dsp:txXfrm>
    </dsp:sp>
    <dsp:sp modelId="{B994C7F8-5533-4BD5-A48F-0B6DB1D7BACA}">
      <dsp:nvSpPr>
        <dsp:cNvPr id="0" name=""/>
        <dsp:cNvSpPr/>
      </dsp:nvSpPr>
      <dsp:spPr>
        <a:xfrm>
          <a:off x="2976371" y="412622"/>
          <a:ext cx="3648456" cy="3648456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Các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thiết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bị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IoT</a:t>
          </a:r>
          <a:endParaRPr lang="en-US" sz="2600" kern="1200" dirty="0"/>
        </a:p>
      </dsp:txBody>
      <dsp:txXfrm>
        <a:off x="3845051" y="2779776"/>
        <a:ext cx="1954530" cy="955548"/>
      </dsp:txXfrm>
    </dsp:sp>
    <dsp:sp modelId="{83920C11-6E6A-41AD-8E74-D01B886DBC96}">
      <dsp:nvSpPr>
        <dsp:cNvPr id="0" name=""/>
        <dsp:cNvSpPr/>
      </dsp:nvSpPr>
      <dsp:spPr>
        <a:xfrm>
          <a:off x="2901231" y="282320"/>
          <a:ext cx="3648456" cy="364845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Thế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giới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ảo</a:t>
          </a:r>
          <a:endParaRPr lang="en-US" sz="2600" kern="1200" dirty="0"/>
        </a:p>
      </dsp:txBody>
      <dsp:txXfrm>
        <a:off x="3323843" y="1055446"/>
        <a:ext cx="1303020" cy="1085850"/>
      </dsp:txXfrm>
    </dsp:sp>
    <dsp:sp modelId="{1722DA38-2B15-48C1-875E-E1A77D493135}">
      <dsp:nvSpPr>
        <dsp:cNvPr id="0" name=""/>
        <dsp:cNvSpPr/>
      </dsp:nvSpPr>
      <dsp:spPr>
        <a:xfrm>
          <a:off x="2825957" y="56464"/>
          <a:ext cx="4100169" cy="410016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DD8AE7-975D-4E55-AEFC-8F450AB2AB1C}">
      <dsp:nvSpPr>
        <dsp:cNvPr id="0" name=""/>
        <dsp:cNvSpPr/>
      </dsp:nvSpPr>
      <dsp:spPr>
        <a:xfrm>
          <a:off x="2750515" y="186535"/>
          <a:ext cx="4100169" cy="410016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C1E62-1DD2-4281-A8A5-70995283717A}">
      <dsp:nvSpPr>
        <dsp:cNvPr id="0" name=""/>
        <dsp:cNvSpPr/>
      </dsp:nvSpPr>
      <dsp:spPr>
        <a:xfrm>
          <a:off x="2675073" y="56464"/>
          <a:ext cx="4100169" cy="410016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8AB09-0021-4009-9C8B-BF72F95F451F}">
      <dsp:nvSpPr>
        <dsp:cNvPr id="0" name=""/>
        <dsp:cNvSpPr/>
      </dsp:nvSpPr>
      <dsp:spPr>
        <a:xfrm rot="5400000">
          <a:off x="-236363" y="238771"/>
          <a:ext cx="1575754" cy="11030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1982</a:t>
          </a:r>
          <a:endParaRPr lang="en-US" sz="3200" kern="1200" dirty="0"/>
        </a:p>
      </dsp:txBody>
      <dsp:txXfrm rot="-5400000">
        <a:off x="0" y="553922"/>
        <a:ext cx="1103028" cy="472726"/>
      </dsp:txXfrm>
    </dsp:sp>
    <dsp:sp modelId="{FA3DE451-E202-40F5-B292-3F0EB62BFC7D}">
      <dsp:nvSpPr>
        <dsp:cNvPr id="0" name=""/>
        <dsp:cNvSpPr/>
      </dsp:nvSpPr>
      <dsp:spPr>
        <a:xfrm rot="5400000">
          <a:off x="4839993" y="-3734556"/>
          <a:ext cx="1024240" cy="84981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Mạng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lưới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các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thiết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bị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thông</a:t>
          </a:r>
          <a:r>
            <a:rPr lang="en-US" sz="3100" kern="1200" dirty="0" smtClean="0"/>
            <a:t> minh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Thiết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bị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đầu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tiên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kết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nối</a:t>
          </a:r>
          <a:r>
            <a:rPr lang="en-US" sz="3100" kern="1200" dirty="0" smtClean="0"/>
            <a:t> Internet</a:t>
          </a:r>
          <a:endParaRPr lang="en-US" sz="3100" kern="1200" dirty="0"/>
        </a:p>
      </dsp:txBody>
      <dsp:txXfrm rot="-5400000">
        <a:off x="1103028" y="52408"/>
        <a:ext cx="8448172" cy="924242"/>
      </dsp:txXfrm>
    </dsp:sp>
    <dsp:sp modelId="{AA0B29B3-346D-41C9-A27C-51C44C4FB052}">
      <dsp:nvSpPr>
        <dsp:cNvPr id="0" name=""/>
        <dsp:cNvSpPr/>
      </dsp:nvSpPr>
      <dsp:spPr>
        <a:xfrm rot="5400000">
          <a:off x="-236363" y="1620185"/>
          <a:ext cx="1575754" cy="11030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1999</a:t>
          </a:r>
          <a:endParaRPr lang="en-US" sz="3200" kern="1200" dirty="0"/>
        </a:p>
      </dsp:txBody>
      <dsp:txXfrm rot="-5400000">
        <a:off x="0" y="1935336"/>
        <a:ext cx="1103028" cy="472726"/>
      </dsp:txXfrm>
    </dsp:sp>
    <dsp:sp modelId="{B7B36F0F-E260-4460-BF42-C1A2C79AE421}">
      <dsp:nvSpPr>
        <dsp:cNvPr id="0" name=""/>
        <dsp:cNvSpPr/>
      </dsp:nvSpPr>
      <dsp:spPr>
        <a:xfrm rot="5400000">
          <a:off x="4839993" y="-2353142"/>
          <a:ext cx="1024240" cy="84981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Thuật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ngữ</a:t>
          </a:r>
          <a:r>
            <a:rPr lang="en-US" sz="3100" kern="1200" dirty="0" smtClean="0"/>
            <a:t> Internet of Things (</a:t>
          </a:r>
          <a:r>
            <a:rPr lang="en-US" sz="3100" kern="1200" dirty="0" err="1" smtClean="0"/>
            <a:t>IoT</a:t>
          </a:r>
          <a:r>
            <a:rPr lang="en-US" sz="3100" kern="1200" dirty="0" smtClean="0"/>
            <a:t>)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Khái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niệm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IoT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trở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nên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phổ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biến</a:t>
          </a:r>
          <a:endParaRPr lang="en-US" sz="3100" kern="1200" dirty="0"/>
        </a:p>
      </dsp:txBody>
      <dsp:txXfrm rot="-5400000">
        <a:off x="1103028" y="1433822"/>
        <a:ext cx="8448172" cy="924242"/>
      </dsp:txXfrm>
    </dsp:sp>
    <dsp:sp modelId="{2D579167-0B39-4747-B79F-19AEB1D1B57B}">
      <dsp:nvSpPr>
        <dsp:cNvPr id="0" name=""/>
        <dsp:cNvSpPr/>
      </dsp:nvSpPr>
      <dsp:spPr>
        <a:xfrm rot="5400000">
          <a:off x="-236363" y="3001599"/>
          <a:ext cx="1575754" cy="11030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2016</a:t>
          </a:r>
          <a:endParaRPr lang="en-US" sz="3200" kern="1200" dirty="0"/>
        </a:p>
      </dsp:txBody>
      <dsp:txXfrm rot="-5400000">
        <a:off x="0" y="3316750"/>
        <a:ext cx="1103028" cy="472726"/>
      </dsp:txXfrm>
    </dsp:sp>
    <dsp:sp modelId="{D9E9ABAE-8B83-4E9B-96B1-E98E94735E2B}">
      <dsp:nvSpPr>
        <dsp:cNvPr id="0" name=""/>
        <dsp:cNvSpPr/>
      </dsp:nvSpPr>
      <dsp:spPr>
        <a:xfrm rot="5400000">
          <a:off x="4839993" y="-971728"/>
          <a:ext cx="1024240" cy="84981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Phát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triển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mạnh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Kết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hợp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với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nhiều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công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nghệ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mới</a:t>
          </a:r>
          <a:r>
            <a:rPr lang="en-US" sz="3100" kern="1200" dirty="0" smtClean="0"/>
            <a:t>.</a:t>
          </a:r>
          <a:endParaRPr lang="en-US" sz="3100" kern="1200" dirty="0"/>
        </a:p>
      </dsp:txBody>
      <dsp:txXfrm rot="-5400000">
        <a:off x="1103028" y="2815236"/>
        <a:ext cx="8448172" cy="9242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70DC3-B3B1-482D-90B2-96625F4EB8A1}">
      <dsp:nvSpPr>
        <dsp:cNvPr id="0" name=""/>
        <dsp:cNvSpPr/>
      </dsp:nvSpPr>
      <dsp:spPr>
        <a:xfrm rot="16200000">
          <a:off x="-1261742" y="1266899"/>
          <a:ext cx="4343400" cy="180960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448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Thông</a:t>
          </a:r>
          <a:r>
            <a:rPr lang="en-US" sz="3300" kern="1200" dirty="0" smtClean="0"/>
            <a:t> minh</a:t>
          </a:r>
          <a:endParaRPr lang="en-US" sz="3300" kern="1200" dirty="0"/>
        </a:p>
      </dsp:txBody>
      <dsp:txXfrm rot="5400000">
        <a:off x="5157" y="868680"/>
        <a:ext cx="1809601" cy="2606040"/>
      </dsp:txXfrm>
    </dsp:sp>
    <dsp:sp modelId="{A16FFEA6-0F72-4FAE-BB08-5F87153300F1}">
      <dsp:nvSpPr>
        <dsp:cNvPr id="0" name=""/>
        <dsp:cNvSpPr/>
      </dsp:nvSpPr>
      <dsp:spPr>
        <a:xfrm rot="16200000">
          <a:off x="683578" y="1266899"/>
          <a:ext cx="4343400" cy="180960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448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Kiến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trúc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dựa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trên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sự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kiện</a:t>
          </a:r>
          <a:endParaRPr lang="en-US" sz="3300" kern="1200" dirty="0"/>
        </a:p>
      </dsp:txBody>
      <dsp:txXfrm rot="5400000">
        <a:off x="1950477" y="868680"/>
        <a:ext cx="1809601" cy="2606040"/>
      </dsp:txXfrm>
    </dsp:sp>
    <dsp:sp modelId="{00632515-9526-4D60-A742-285E63795D10}">
      <dsp:nvSpPr>
        <dsp:cNvPr id="0" name=""/>
        <dsp:cNvSpPr/>
      </dsp:nvSpPr>
      <dsp:spPr>
        <a:xfrm rot="16200000">
          <a:off x="2628899" y="1266899"/>
          <a:ext cx="4343400" cy="180960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448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Phức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tạp</a:t>
          </a:r>
          <a:endParaRPr lang="en-US" sz="3300" kern="1200" dirty="0"/>
        </a:p>
      </dsp:txBody>
      <dsp:txXfrm rot="5400000">
        <a:off x="3895798" y="868680"/>
        <a:ext cx="1809601" cy="2606040"/>
      </dsp:txXfrm>
    </dsp:sp>
    <dsp:sp modelId="{0CF16813-D808-4A59-881D-6E873E576811}">
      <dsp:nvSpPr>
        <dsp:cNvPr id="0" name=""/>
        <dsp:cNvSpPr/>
      </dsp:nvSpPr>
      <dsp:spPr>
        <a:xfrm rot="16200000">
          <a:off x="4574221" y="1266899"/>
          <a:ext cx="4343400" cy="180960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448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Kích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thước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lớn</a:t>
          </a:r>
          <a:endParaRPr lang="en-US" sz="3300" kern="1200" dirty="0"/>
        </a:p>
      </dsp:txBody>
      <dsp:txXfrm rot="5400000">
        <a:off x="5841120" y="868680"/>
        <a:ext cx="1809601" cy="2606040"/>
      </dsp:txXfrm>
    </dsp:sp>
    <dsp:sp modelId="{B3A7D0B1-C61C-460D-BFD5-233838209DAB}">
      <dsp:nvSpPr>
        <dsp:cNvPr id="0" name=""/>
        <dsp:cNvSpPr/>
      </dsp:nvSpPr>
      <dsp:spPr>
        <a:xfrm rot="16200000">
          <a:off x="6519542" y="1266899"/>
          <a:ext cx="4343400" cy="180960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448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Cần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nhiều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không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gian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và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thời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gian</a:t>
          </a:r>
          <a:endParaRPr lang="en-US" sz="3300" kern="1200" dirty="0"/>
        </a:p>
      </dsp:txBody>
      <dsp:txXfrm rot="5400000">
        <a:off x="7786441" y="868680"/>
        <a:ext cx="1809601" cy="26060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3A010-88C5-43A2-8B99-E68765EDE974}">
      <dsp:nvSpPr>
        <dsp:cNvPr id="0" name=""/>
        <dsp:cNvSpPr/>
      </dsp:nvSpPr>
      <dsp:spPr>
        <a:xfrm>
          <a:off x="474851" y="174890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Phương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tiện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truyền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thông</a:t>
          </a:r>
          <a:endParaRPr lang="en-US" sz="2300" kern="1200" dirty="0"/>
        </a:p>
      </dsp:txBody>
      <dsp:txXfrm>
        <a:off x="474851" y="174890"/>
        <a:ext cx="2758844" cy="862139"/>
      </dsp:txXfrm>
    </dsp:sp>
    <dsp:sp modelId="{F2DAD124-40E9-4686-A595-22FDC457828D}">
      <dsp:nvSpPr>
        <dsp:cNvPr id="0" name=""/>
        <dsp:cNvSpPr/>
      </dsp:nvSpPr>
      <dsp:spPr>
        <a:xfrm>
          <a:off x="359899" y="50359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5F355-BE01-4DEC-9AF9-0B4138C29330}">
      <dsp:nvSpPr>
        <dsp:cNvPr id="0" name=""/>
        <dsp:cNvSpPr/>
      </dsp:nvSpPr>
      <dsp:spPr>
        <a:xfrm>
          <a:off x="3478653" y="174890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Kiểm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soát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môi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trường</a:t>
          </a:r>
          <a:endParaRPr lang="en-US" sz="2300" kern="1200" dirty="0"/>
        </a:p>
      </dsp:txBody>
      <dsp:txXfrm>
        <a:off x="3478653" y="174890"/>
        <a:ext cx="2758844" cy="862139"/>
      </dsp:txXfrm>
    </dsp:sp>
    <dsp:sp modelId="{61EE6F1B-E123-46A8-A9E8-EF365FD9712A}">
      <dsp:nvSpPr>
        <dsp:cNvPr id="0" name=""/>
        <dsp:cNvSpPr/>
      </dsp:nvSpPr>
      <dsp:spPr>
        <a:xfrm>
          <a:off x="3363701" y="50359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BCF159-CD8B-4F48-8D75-654DD8C0985A}">
      <dsp:nvSpPr>
        <dsp:cNvPr id="0" name=""/>
        <dsp:cNvSpPr/>
      </dsp:nvSpPr>
      <dsp:spPr>
        <a:xfrm>
          <a:off x="6482455" y="174890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Quản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lý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hạ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tầng</a:t>
          </a:r>
          <a:endParaRPr lang="en-US" sz="2300" kern="1200" dirty="0"/>
        </a:p>
      </dsp:txBody>
      <dsp:txXfrm>
        <a:off x="6482455" y="174890"/>
        <a:ext cx="2758844" cy="862139"/>
      </dsp:txXfrm>
    </dsp:sp>
    <dsp:sp modelId="{8EA13DF2-A612-432F-8C7C-7BAF516E01F5}">
      <dsp:nvSpPr>
        <dsp:cNvPr id="0" name=""/>
        <dsp:cNvSpPr/>
      </dsp:nvSpPr>
      <dsp:spPr>
        <a:xfrm>
          <a:off x="6367503" y="50359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47926-20E1-4C89-AC0C-227BEC6CC3D3}">
      <dsp:nvSpPr>
        <dsp:cNvPr id="0" name=""/>
        <dsp:cNvSpPr/>
      </dsp:nvSpPr>
      <dsp:spPr>
        <a:xfrm>
          <a:off x="474851" y="1260227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Sản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xuất</a:t>
          </a:r>
          <a:endParaRPr lang="en-US" sz="2300" kern="1200" dirty="0"/>
        </a:p>
      </dsp:txBody>
      <dsp:txXfrm>
        <a:off x="474851" y="1260227"/>
        <a:ext cx="2758844" cy="862139"/>
      </dsp:txXfrm>
    </dsp:sp>
    <dsp:sp modelId="{BCAF31C2-2708-4FF1-AF8E-07A42A0DE41C}">
      <dsp:nvSpPr>
        <dsp:cNvPr id="0" name=""/>
        <dsp:cNvSpPr/>
      </dsp:nvSpPr>
      <dsp:spPr>
        <a:xfrm>
          <a:off x="359899" y="1135696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03B48-241E-45C1-A80B-9CAA5E7F635C}">
      <dsp:nvSpPr>
        <dsp:cNvPr id="0" name=""/>
        <dsp:cNvSpPr/>
      </dsp:nvSpPr>
      <dsp:spPr>
        <a:xfrm>
          <a:off x="3478653" y="1260227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Nông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nghiệp</a:t>
          </a:r>
          <a:endParaRPr lang="en-US" sz="2300" kern="1200" dirty="0"/>
        </a:p>
      </dsp:txBody>
      <dsp:txXfrm>
        <a:off x="3478653" y="1260227"/>
        <a:ext cx="2758844" cy="862139"/>
      </dsp:txXfrm>
    </dsp:sp>
    <dsp:sp modelId="{2AA8ECFE-165E-40E2-90CF-3F2B416B4306}">
      <dsp:nvSpPr>
        <dsp:cNvPr id="0" name=""/>
        <dsp:cNvSpPr/>
      </dsp:nvSpPr>
      <dsp:spPr>
        <a:xfrm>
          <a:off x="3363701" y="1135696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AD915D-104F-4B7F-B508-91A20BE48774}">
      <dsp:nvSpPr>
        <dsp:cNvPr id="0" name=""/>
        <dsp:cNvSpPr/>
      </dsp:nvSpPr>
      <dsp:spPr>
        <a:xfrm>
          <a:off x="6482455" y="1260227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Quản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lý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năng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lượng</a:t>
          </a:r>
          <a:endParaRPr lang="en-US" sz="2300" kern="1200" dirty="0"/>
        </a:p>
      </dsp:txBody>
      <dsp:txXfrm>
        <a:off x="6482455" y="1260227"/>
        <a:ext cx="2758844" cy="862139"/>
      </dsp:txXfrm>
    </dsp:sp>
    <dsp:sp modelId="{AF67590F-FEBB-42C3-A5BF-8471AB86D1A3}">
      <dsp:nvSpPr>
        <dsp:cNvPr id="0" name=""/>
        <dsp:cNvSpPr/>
      </dsp:nvSpPr>
      <dsp:spPr>
        <a:xfrm>
          <a:off x="6367503" y="1135696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84E7D2-FE0D-40C9-99B9-FEEACA76E942}">
      <dsp:nvSpPr>
        <dsp:cNvPr id="0" name=""/>
        <dsp:cNvSpPr/>
      </dsp:nvSpPr>
      <dsp:spPr>
        <a:xfrm>
          <a:off x="474851" y="2345564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Y </a:t>
          </a:r>
          <a:r>
            <a:rPr lang="en-US" sz="2300" kern="1200" dirty="0" err="1" smtClean="0"/>
            <a:t>tế</a:t>
          </a:r>
          <a:endParaRPr lang="en-US" sz="2300" kern="1200" dirty="0"/>
        </a:p>
      </dsp:txBody>
      <dsp:txXfrm>
        <a:off x="474851" y="2345564"/>
        <a:ext cx="2758844" cy="862139"/>
      </dsp:txXfrm>
    </dsp:sp>
    <dsp:sp modelId="{C192768E-9897-442C-815D-F434C6A19194}">
      <dsp:nvSpPr>
        <dsp:cNvPr id="0" name=""/>
        <dsp:cNvSpPr/>
      </dsp:nvSpPr>
      <dsp:spPr>
        <a:xfrm>
          <a:off x="359899" y="2221033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DE857-6108-48B5-8702-F6C23678C299}">
      <dsp:nvSpPr>
        <dsp:cNvPr id="0" name=""/>
        <dsp:cNvSpPr/>
      </dsp:nvSpPr>
      <dsp:spPr>
        <a:xfrm>
          <a:off x="3478653" y="2345564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Xây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dựng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và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tự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động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hóa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nhà</a:t>
          </a:r>
          <a:endParaRPr lang="en-US" sz="2300" kern="1200" dirty="0"/>
        </a:p>
      </dsp:txBody>
      <dsp:txXfrm>
        <a:off x="3478653" y="2345564"/>
        <a:ext cx="2758844" cy="862139"/>
      </dsp:txXfrm>
    </dsp:sp>
    <dsp:sp modelId="{59D019F5-1343-45B6-8E84-28F4E04A37A6}">
      <dsp:nvSpPr>
        <dsp:cNvPr id="0" name=""/>
        <dsp:cNvSpPr/>
      </dsp:nvSpPr>
      <dsp:spPr>
        <a:xfrm>
          <a:off x="3363701" y="2221033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2BA198-A9C9-445C-BD98-F8F7B3AC822D}">
      <dsp:nvSpPr>
        <dsp:cNvPr id="0" name=""/>
        <dsp:cNvSpPr/>
      </dsp:nvSpPr>
      <dsp:spPr>
        <a:xfrm>
          <a:off x="6482455" y="2345564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Giao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thông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vận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tải</a:t>
          </a:r>
          <a:endParaRPr lang="en-US" sz="2300" kern="1200" dirty="0"/>
        </a:p>
      </dsp:txBody>
      <dsp:txXfrm>
        <a:off x="6482455" y="2345564"/>
        <a:ext cx="2758844" cy="862139"/>
      </dsp:txXfrm>
    </dsp:sp>
    <dsp:sp modelId="{480BFB96-167E-4911-A701-9DAE7A1A0006}">
      <dsp:nvSpPr>
        <dsp:cNvPr id="0" name=""/>
        <dsp:cNvSpPr/>
      </dsp:nvSpPr>
      <dsp:spPr>
        <a:xfrm>
          <a:off x="6367503" y="2221033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DE216-51BB-4CF8-A2B4-501275E86808}">
      <dsp:nvSpPr>
        <dsp:cNvPr id="0" name=""/>
        <dsp:cNvSpPr/>
      </dsp:nvSpPr>
      <dsp:spPr>
        <a:xfrm>
          <a:off x="1976752" y="3430901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Đô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thị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thông</a:t>
          </a:r>
          <a:r>
            <a:rPr lang="en-US" sz="2300" kern="1200" dirty="0" smtClean="0"/>
            <a:t> minh</a:t>
          </a:r>
          <a:endParaRPr lang="en-US" sz="2300" kern="1200" dirty="0"/>
        </a:p>
      </dsp:txBody>
      <dsp:txXfrm>
        <a:off x="1976752" y="3430901"/>
        <a:ext cx="2758844" cy="862139"/>
      </dsp:txXfrm>
    </dsp:sp>
    <dsp:sp modelId="{D6A15832-8410-4C3E-B547-1D8C8BB7C655}">
      <dsp:nvSpPr>
        <dsp:cNvPr id="0" name=""/>
        <dsp:cNvSpPr/>
      </dsp:nvSpPr>
      <dsp:spPr>
        <a:xfrm>
          <a:off x="1861800" y="3306370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C2584E-F69D-4161-8767-E0FEE10D1D83}">
      <dsp:nvSpPr>
        <dsp:cNvPr id="0" name=""/>
        <dsp:cNvSpPr/>
      </dsp:nvSpPr>
      <dsp:spPr>
        <a:xfrm>
          <a:off x="4980554" y="3430901"/>
          <a:ext cx="2758844" cy="8621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955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Ứng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dụng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khách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hàng</a:t>
          </a:r>
          <a:endParaRPr lang="en-US" sz="2300" kern="1200" dirty="0"/>
        </a:p>
      </dsp:txBody>
      <dsp:txXfrm>
        <a:off x="4980554" y="3430901"/>
        <a:ext cx="2758844" cy="862139"/>
      </dsp:txXfrm>
    </dsp:sp>
    <dsp:sp modelId="{4BD1EA94-2D3A-4AF6-BA1C-3ADE9ECF27E2}">
      <dsp:nvSpPr>
        <dsp:cNvPr id="0" name=""/>
        <dsp:cNvSpPr/>
      </dsp:nvSpPr>
      <dsp:spPr>
        <a:xfrm>
          <a:off x="4865602" y="3306370"/>
          <a:ext cx="603497" cy="9052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D87AF-910F-4BBF-8152-7A7A26A6B3F5}">
      <dsp:nvSpPr>
        <dsp:cNvPr id="0" name=""/>
        <dsp:cNvSpPr/>
      </dsp:nvSpPr>
      <dsp:spPr>
        <a:xfrm>
          <a:off x="457139" y="0"/>
          <a:ext cx="4343400" cy="4343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7E5FB-A11E-456C-9ED9-2F3EA009BE32}">
      <dsp:nvSpPr>
        <dsp:cNvPr id="0" name=""/>
        <dsp:cNvSpPr/>
      </dsp:nvSpPr>
      <dsp:spPr>
        <a:xfrm>
          <a:off x="2555055" y="434764"/>
          <a:ext cx="5992743" cy="7719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indent="45720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Chưa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có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ngôn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ngữ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chung</a:t>
          </a:r>
          <a:endParaRPr lang="en-US" sz="2400" kern="1200" dirty="0"/>
        </a:p>
      </dsp:txBody>
      <dsp:txXfrm>
        <a:off x="2592740" y="472449"/>
        <a:ext cx="5917373" cy="696601"/>
      </dsp:txXfrm>
    </dsp:sp>
    <dsp:sp modelId="{283F1B8C-E6B4-4494-9105-EC8F7680EC9B}">
      <dsp:nvSpPr>
        <dsp:cNvPr id="0" name=""/>
        <dsp:cNvSpPr/>
      </dsp:nvSpPr>
      <dsp:spPr>
        <a:xfrm>
          <a:off x="2555055" y="1303232"/>
          <a:ext cx="5992743" cy="7719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indent="45720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Hàng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rào</a:t>
          </a:r>
          <a:r>
            <a:rPr lang="en-US" sz="2400" kern="1200" dirty="0" smtClean="0"/>
            <a:t> subnetwork</a:t>
          </a:r>
          <a:endParaRPr lang="en-US" sz="2400" kern="1200" dirty="0"/>
        </a:p>
      </dsp:txBody>
      <dsp:txXfrm>
        <a:off x="2592740" y="1340917"/>
        <a:ext cx="5917373" cy="696601"/>
      </dsp:txXfrm>
    </dsp:sp>
    <dsp:sp modelId="{F787E1F3-BE1E-46D8-B205-577453F4C220}">
      <dsp:nvSpPr>
        <dsp:cNvPr id="0" name=""/>
        <dsp:cNvSpPr/>
      </dsp:nvSpPr>
      <dsp:spPr>
        <a:xfrm>
          <a:off x="2555055" y="2171700"/>
          <a:ext cx="5992743" cy="7719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indent="45720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Có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quá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nhiều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ngôn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ngữ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địa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phương</a:t>
          </a:r>
          <a:endParaRPr lang="en-US" sz="2400" kern="1200" dirty="0"/>
        </a:p>
      </dsp:txBody>
      <dsp:txXfrm>
        <a:off x="2592740" y="2209385"/>
        <a:ext cx="5917373" cy="696601"/>
      </dsp:txXfrm>
    </dsp:sp>
    <dsp:sp modelId="{4FB2357A-D197-42D7-8A04-0FF58FFC45A5}">
      <dsp:nvSpPr>
        <dsp:cNvPr id="0" name=""/>
        <dsp:cNvSpPr/>
      </dsp:nvSpPr>
      <dsp:spPr>
        <a:xfrm>
          <a:off x="2555055" y="3040167"/>
          <a:ext cx="5992743" cy="7719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indent="45720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Tiền và chi phí</a:t>
          </a:r>
          <a:endParaRPr lang="en-US" sz="2400" kern="1200" dirty="0"/>
        </a:p>
      </dsp:txBody>
      <dsp:txXfrm>
        <a:off x="2592740" y="3077852"/>
        <a:ext cx="5917373" cy="6966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63C2A-7D1A-4F63-A9C6-5553323BF5AE}">
      <dsp:nvSpPr>
        <dsp:cNvPr id="0" name=""/>
        <dsp:cNvSpPr/>
      </dsp:nvSpPr>
      <dsp:spPr>
        <a:xfrm>
          <a:off x="3840479" y="0"/>
          <a:ext cx="5760720" cy="135731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Nhiều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lĩnh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vực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Lợi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ích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lớn</a:t>
          </a:r>
          <a:endParaRPr lang="en-US" sz="2300" kern="1200" dirty="0"/>
        </a:p>
      </dsp:txBody>
      <dsp:txXfrm>
        <a:off x="3840479" y="169664"/>
        <a:ext cx="5251728" cy="1017984"/>
      </dsp:txXfrm>
    </dsp:sp>
    <dsp:sp modelId="{237F44D5-060E-49E7-B7FC-937B6AE88E8D}">
      <dsp:nvSpPr>
        <dsp:cNvPr id="0" name=""/>
        <dsp:cNvSpPr/>
      </dsp:nvSpPr>
      <dsp:spPr>
        <a:xfrm>
          <a:off x="0" y="0"/>
          <a:ext cx="3840480" cy="1357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Ứng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dụng</a:t>
          </a:r>
          <a:endParaRPr lang="en-US" sz="3600" kern="1200" dirty="0"/>
        </a:p>
      </dsp:txBody>
      <dsp:txXfrm>
        <a:off x="66259" y="66259"/>
        <a:ext cx="3707962" cy="1224794"/>
      </dsp:txXfrm>
    </dsp:sp>
    <dsp:sp modelId="{DA8DA1A6-A2A4-45AE-BECC-05930B442A21}">
      <dsp:nvSpPr>
        <dsp:cNvPr id="0" name=""/>
        <dsp:cNvSpPr/>
      </dsp:nvSpPr>
      <dsp:spPr>
        <a:xfrm>
          <a:off x="3840479" y="1493043"/>
          <a:ext cx="5760720" cy="135731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Kết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nối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vạn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vật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Dữ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liệu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ngày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càng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đa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dạng</a:t>
          </a:r>
          <a:r>
            <a:rPr lang="en-US" sz="2300" kern="1200" dirty="0" smtClean="0"/>
            <a:t>, </a:t>
          </a:r>
          <a:r>
            <a:rPr lang="en-US" sz="2300" kern="1200" dirty="0" err="1" smtClean="0"/>
            <a:t>phức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tạp</a:t>
          </a:r>
          <a:endParaRPr lang="en-US" sz="2300" kern="1200" dirty="0"/>
        </a:p>
      </dsp:txBody>
      <dsp:txXfrm>
        <a:off x="3840479" y="1662707"/>
        <a:ext cx="5251728" cy="1017984"/>
      </dsp:txXfrm>
    </dsp:sp>
    <dsp:sp modelId="{6B1BCA0E-444B-4A10-9F8F-8DB21583CCF9}">
      <dsp:nvSpPr>
        <dsp:cNvPr id="0" name=""/>
        <dsp:cNvSpPr/>
      </dsp:nvSpPr>
      <dsp:spPr>
        <a:xfrm>
          <a:off x="0" y="1493043"/>
          <a:ext cx="3840480" cy="1357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Xu </a:t>
          </a:r>
          <a:r>
            <a:rPr lang="en-US" sz="3600" kern="1200" dirty="0" err="1" smtClean="0"/>
            <a:t>hướng</a:t>
          </a:r>
          <a:endParaRPr lang="en-US" sz="3600" kern="1200" dirty="0"/>
        </a:p>
      </dsp:txBody>
      <dsp:txXfrm>
        <a:off x="66259" y="1559302"/>
        <a:ext cx="3707962" cy="1224794"/>
      </dsp:txXfrm>
    </dsp:sp>
    <dsp:sp modelId="{72D31988-B09D-4AB6-AF58-4F90EFE1EF16}">
      <dsp:nvSpPr>
        <dsp:cNvPr id="0" name=""/>
        <dsp:cNvSpPr/>
      </dsp:nvSpPr>
      <dsp:spPr>
        <a:xfrm>
          <a:off x="3840479" y="2986087"/>
          <a:ext cx="5760720" cy="135731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Kỹ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thuật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còn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nhiều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hạn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chế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Tài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chính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còn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hạn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hẹp</a:t>
          </a:r>
          <a:endParaRPr lang="en-US" sz="2300" kern="1200" dirty="0"/>
        </a:p>
      </dsp:txBody>
      <dsp:txXfrm>
        <a:off x="3840479" y="3155751"/>
        <a:ext cx="5251728" cy="1017984"/>
      </dsp:txXfrm>
    </dsp:sp>
    <dsp:sp modelId="{F651A586-4E64-4CB7-AAD5-6D2ADFF8C7B8}">
      <dsp:nvSpPr>
        <dsp:cNvPr id="0" name=""/>
        <dsp:cNvSpPr/>
      </dsp:nvSpPr>
      <dsp:spPr>
        <a:xfrm>
          <a:off x="0" y="2986087"/>
          <a:ext cx="3840480" cy="1357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Khó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khăn</a:t>
          </a:r>
          <a:endParaRPr lang="en-US" sz="3600" kern="1200" dirty="0"/>
        </a:p>
      </dsp:txBody>
      <dsp:txXfrm>
        <a:off x="66259" y="3052346"/>
        <a:ext cx="3707962" cy="1224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.wikipedia.org/wiki/Nh%C3%A0_th%C3%B4ng_minh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vi.wikipedia.org/w/index.php?title=Doanh_nghi%E1%BB%87p_th%C3%B4ng_minh&amp;action=edit&amp;redlink=1" TargetMode="External"/><Relationship Id="rId5" Type="http://schemas.openxmlformats.org/officeDocument/2006/relationships/hyperlink" Target="https://vi.wikipedia.org/w/index.php?title=M%C3%B4i_tr%C6%B0%E1%BB%9Dng_th%C3%B4ng_minh&amp;action=edit&amp;redlink=1" TargetMode="External"/><Relationship Id="rId4" Type="http://schemas.openxmlformats.org/officeDocument/2006/relationships/hyperlink" Target="https://vi.wikipedia.org/wiki/Th%C3%A0nh_ph%E1%BB%91_th%C3%B4ng_minh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i.wikipedia.org/w/index.php?title=D%E1%BB%B1_%C3%A1n_Internet_Pew_Research&amp;action=edit&amp;redlink=1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vi.wikipedia.org/wiki/2025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Chào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thầy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thuyết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mình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hôm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Internet of Things.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thuyết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mình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chia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phần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bối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giới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nghiệp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4.0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hướng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thời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việc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hóa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sản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hướng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mạng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nghiệp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4.0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Vậy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Internet of things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10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 of Things, hay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gọi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hiểu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thống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mạng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phép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vật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nhúng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điện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nối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mạng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nối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triển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dây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điện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Internet.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bối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cuộc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mạng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nghiệp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4.0,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mỗi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vật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mỗi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người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riêng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mình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truyền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tải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tin,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lịch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hình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5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Ý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tưởng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bắt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nguồn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mạng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lưới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minh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thảo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luận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1982,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nước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Coca-Cola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Carnegie Mellon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khiến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nối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Internet.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1999, Kevin Ashton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cụm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Internet of Things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nhằm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đối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cũng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tồn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lâu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niệm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Internet of Things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nên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tâm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Auto-ID ở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Viện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Massachusetts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phẩm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trường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liên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2016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gần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đây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Internet of Things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khẳng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bước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mình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nhiều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công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gồm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truyền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tải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không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dây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dữ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liệu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thời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thống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nhúng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b="0" baseline="0" dirty="0"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baseline="0" dirty="0" smtClean="0"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1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minh.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khiển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niệm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Autonomous Control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trúc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hồi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phức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tạp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1200" baseline="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aseline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2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tố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kích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thước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50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100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nghìn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nối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dõi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n-US" sz="1050" b="1" dirty="0" err="1" smtClean="0">
                <a:solidFill>
                  <a:schemeClr val="tx1">
                    <a:lumMod val="50000"/>
                  </a:schemeClr>
                </a:solidFill>
              </a:rPr>
              <a:t>Về</a:t>
            </a:r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050" b="1" dirty="0" err="1" smtClean="0">
                <a:solidFill>
                  <a:schemeClr val="tx1">
                    <a:lumMod val="50000"/>
                  </a:schemeClr>
                </a:solidFill>
              </a:rPr>
              <a:t>ứng</a:t>
            </a:r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050" b="1" dirty="0" err="1" smtClean="0">
                <a:solidFill>
                  <a:schemeClr val="tx1">
                    <a:lumMod val="50000"/>
                  </a:schemeClr>
                </a:solidFill>
              </a:rPr>
              <a:t>dụng</a:t>
            </a:r>
            <a:r>
              <a:rPr lang="en-US" sz="1050" b="1" baseline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050" b="1" baseline="0" dirty="0" smtClean="0">
                <a:solidFill>
                  <a:schemeClr val="tx1">
                    <a:lumMod val="50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01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IoT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ứng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dụng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khá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rộng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rãi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trong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phần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lớn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các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lĩnh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vực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Dựa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vào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miền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ứng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dụng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IoT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có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thể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chia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làm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5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loại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:  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thiết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bị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đeo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thông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minh, 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3" tooltip="Nhà thông minh"/>
              </a:rPr>
              <a:t>nhà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3" tooltip="Nhà thông minh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3" tooltip="Nhà thông minh"/>
              </a:rPr>
              <a:t>thông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3" tooltip="Nhà thông minh"/>
              </a:rPr>
              <a:t> minh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, 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4" tooltip="Thành phố thông minh"/>
              </a:rPr>
              <a:t>thành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4" tooltip="Thành phố thông minh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4" tooltip="Thành phố thông minh"/>
              </a:rPr>
              <a:t>phố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4" tooltip="Thành phố thông minh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4" tooltip="Thành phố thông minh"/>
              </a:rPr>
              <a:t>thông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4" tooltip="Thành phố thông minh"/>
              </a:rPr>
              <a:t> minh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, 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5" tooltip="Môi trường thông minh (trang chưa được viết)"/>
              </a:rPr>
              <a:t>môi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5" tooltip="Môi trường thông minh (trang chưa được viết)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5" tooltip="Môi trường thông minh (trang chưa được viết)"/>
              </a:rPr>
              <a:t>trường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5" tooltip="Môi trường thông minh (trang chưa được viết)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5" tooltip="Môi trường thông minh (trang chưa được viết)"/>
              </a:rPr>
              <a:t>thông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5" tooltip="Môi trường thông minh (trang chưa được viết)"/>
              </a:rPr>
              <a:t> minh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 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6" tooltip="Doanh nghiệp thông minh (trang chưa được viết)"/>
              </a:rPr>
              <a:t>doanh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6" tooltip="Doanh nghiệp thông minh (trang chưa được viết)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6" tooltip="Doanh nghiệp thông minh (trang chưa được viết)"/>
              </a:rPr>
              <a:t>nghiệp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6" tooltip="Doanh nghiệp thông minh (trang chưa được viết)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  <a:hlinkClick r:id="rId6" tooltip="Doanh nghiệp thông minh (trang chưa được viết)"/>
              </a:rPr>
              <a:t>thông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6" tooltip="Doanh nghiệp thông minh (trang chưa được viết)"/>
              </a:rPr>
              <a:t> minh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Sau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đây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là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các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lĩnh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vực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lớn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mà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IoT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đã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đóng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góp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: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200" baseline="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tiện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soát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hạ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tầng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Y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None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23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1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(protocol).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ổn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tiếc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nay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subnetwork</a:t>
            </a:r>
            <a:endParaRPr lang="en-US" sz="1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trực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nay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nối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hãng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subnetwork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riêng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nằm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subnetwork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subnetwork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1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hãng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trạm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phí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trạm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bơm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xăng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riêng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2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12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endParaRPr lang="en-US" sz="1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khiến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ý chia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khiển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nay,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baseline="0" dirty="0" smtClean="0"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aseline="0" dirty="0" smtClean="0"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37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vực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Theo </a:t>
            </a:r>
            <a:r>
              <a:rPr lang="en-US" sz="1200" u="none" strike="noStrik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Dự án Internet Pew Research (trang chưa được viết)"/>
              </a:rPr>
              <a:t>Dự</a:t>
            </a:r>
            <a:r>
              <a:rPr lang="en-US" sz="12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Dự án Internet Pew Research (trang chưa được viết)"/>
              </a:rPr>
              <a:t> </a:t>
            </a:r>
            <a:r>
              <a:rPr lang="en-US" sz="1200" u="none" strike="noStrik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Dự án Internet Pew Research (trang chưa được viết)"/>
              </a:rPr>
              <a:t>án</a:t>
            </a:r>
            <a:r>
              <a:rPr lang="en-US" sz="12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Dự án Internet Pew Research (trang chưa được viết)"/>
              </a:rPr>
              <a:t> Internet Pew Research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83%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of Things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rộng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rãi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ích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2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tooltip="2025"/>
              </a:rPr>
              <a:t>2025</a:t>
            </a:r>
            <a:r>
              <a:rPr lang="en-US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nối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lãnh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vực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200" baseline="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aseline="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sz="1200" baseline="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aseline="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baseline="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aseline="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nhằm</a:t>
            </a:r>
            <a:r>
              <a:rPr lang="en-US" sz="1200" baseline="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aseline="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1200" baseline="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400"/>
              <a:buFont typeface="+mj-lt"/>
              <a:buAutoNum type="arabicPeriod"/>
            </a:pP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lẫn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Sau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đây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nguồn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tụi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mình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tham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khảo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87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0FFA-375D-4F22-BA38-F7A63018F73E}" type="datetime1">
              <a:rPr lang="en-US" smtClean="0"/>
              <a:t>10/26/2017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73A3-C405-47B3-B33D-525F0B7F16ED}" type="datetime1">
              <a:rPr lang="en-US" smtClean="0"/>
              <a:t>10/26/2017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4952-97BB-4C3F-A509-9B7DC499380B}" type="datetime1">
              <a:rPr lang="en-US" smtClean="0"/>
              <a:t>10/26/2017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A2F-9164-48C9-96E4-0AD48629E98E}" type="datetime1">
              <a:rPr lang="en-US" smtClean="0"/>
              <a:t>10/26/2017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E7DC-FB94-4240-94D4-2A8380450B1C}" type="datetime1">
              <a:rPr lang="en-US" smtClean="0"/>
              <a:t>10/26/2017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E6AD1-AB1F-4C2E-A6EA-55D7C6BAB2DB}" type="datetime1">
              <a:rPr lang="en-US" smtClean="0"/>
              <a:t>10/26/2017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1325-CA40-446D-9A5A-27E441F61F99}" type="datetime1">
              <a:rPr lang="en-US" smtClean="0"/>
              <a:t>10/26/2017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718D-1445-4D6C-BE1C-244E87B012B1}" type="datetime1">
              <a:rPr lang="en-US" smtClean="0"/>
              <a:t>10/26/2017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0433-7FC3-41BB-893D-9B9BA1309E63}" type="datetime1">
              <a:rPr lang="en-US" smtClean="0"/>
              <a:t>10/26/2017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A44A-0ED9-4C92-A017-27C2C2E47F7F}" type="datetime1">
              <a:rPr lang="en-US" smtClean="0"/>
              <a:t>10/26/2017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Internet of Things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2D10927-CCD0-422C-A9B4-D3D9E577F2ED}" type="datetime1">
              <a:rPr lang="en-US" smtClean="0"/>
              <a:t>10/26/2017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423207"/>
            <a:ext cx="5120640" cy="2248040"/>
          </a:xfrm>
        </p:spPr>
        <p:txBody>
          <a:bodyPr>
            <a:normAutofit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Internet of Things</a:t>
            </a:r>
            <a:endParaRPr lang="en-US" sz="4800" dirty="0"/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Linh</a:t>
            </a:r>
            <a:r>
              <a:rPr lang="en-US" dirty="0" smtClean="0"/>
              <a:t> </a:t>
            </a:r>
            <a:r>
              <a:rPr lang="en-US" dirty="0" err="1" smtClean="0"/>
              <a:t>Kiệt</a:t>
            </a:r>
            <a:endParaRPr lang="en-US" dirty="0" smtClean="0"/>
          </a:p>
          <a:p>
            <a:r>
              <a:rPr lang="en-US" dirty="0" smtClean="0"/>
              <a:t>Trần </a:t>
            </a:r>
            <a:r>
              <a:rPr lang="en-US" dirty="0" err="1" smtClean="0"/>
              <a:t>Văn</a:t>
            </a:r>
            <a:r>
              <a:rPr lang="en-US" dirty="0" smtClean="0"/>
              <a:t> Ngoãn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1" y="635300"/>
            <a:ext cx="1575815" cy="1575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8" y="2514600"/>
            <a:ext cx="8046720" cy="1557338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/>
              <a:t>Cảm</a:t>
            </a:r>
            <a:r>
              <a:rPr lang="en-US" sz="4800" dirty="0" smtClean="0"/>
              <a:t> </a:t>
            </a:r>
            <a:r>
              <a:rPr lang="en-US" sz="4800" dirty="0" err="1" smtClean="0"/>
              <a:t>ơn</a:t>
            </a:r>
            <a:r>
              <a:rPr lang="en-US" sz="4800" dirty="0" smtClean="0"/>
              <a:t> </a:t>
            </a:r>
            <a:r>
              <a:rPr lang="en-US" sz="4800" dirty="0" err="1" smtClean="0"/>
              <a:t>thầy</a:t>
            </a:r>
            <a:r>
              <a:rPr lang="en-US" sz="4800" dirty="0" smtClean="0"/>
              <a:t> </a:t>
            </a:r>
            <a:r>
              <a:rPr lang="en-US" sz="4800" dirty="0" err="1" smtClean="0"/>
              <a:t>và</a:t>
            </a:r>
            <a:r>
              <a:rPr lang="en-US" sz="4800" dirty="0" smtClean="0"/>
              <a:t> </a:t>
            </a:r>
            <a:r>
              <a:rPr lang="en-US" sz="4800" dirty="0" err="1" smtClean="0"/>
              <a:t>các</a:t>
            </a:r>
            <a:r>
              <a:rPr lang="en-US" sz="4800" dirty="0" smtClean="0"/>
              <a:t> </a:t>
            </a:r>
            <a:r>
              <a:rPr lang="en-US" sz="4800" dirty="0" err="1" smtClean="0"/>
              <a:t>bạn</a:t>
            </a:r>
            <a:r>
              <a:rPr lang="en-US" sz="4800" dirty="0" smtClean="0"/>
              <a:t> </a:t>
            </a:r>
            <a:r>
              <a:rPr lang="en-US" sz="4800" dirty="0" err="1" smtClean="0"/>
              <a:t>đã</a:t>
            </a:r>
            <a:r>
              <a:rPr lang="en-US" sz="4800" dirty="0" smtClean="0"/>
              <a:t> </a:t>
            </a:r>
            <a:r>
              <a:rPr lang="en-US" sz="4800" dirty="0" err="1" smtClean="0"/>
              <a:t>chú</a:t>
            </a:r>
            <a:r>
              <a:rPr lang="en-US" sz="4800" dirty="0" smtClean="0"/>
              <a:t> ý </a:t>
            </a:r>
            <a:r>
              <a:rPr lang="en-US" sz="4800" dirty="0" err="1" smtClean="0"/>
              <a:t>lắng</a:t>
            </a:r>
            <a:r>
              <a:rPr lang="en-US" sz="4800" dirty="0" smtClean="0"/>
              <a:t> </a:t>
            </a:r>
            <a:r>
              <a:rPr lang="en-US" sz="4800" dirty="0" err="1" smtClean="0"/>
              <a:t>nghe</a:t>
            </a:r>
            <a:r>
              <a:rPr lang="en-US" sz="4800" dirty="0" smtClean="0"/>
              <a:t>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02618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Nội</a:t>
            </a:r>
            <a:r>
              <a:rPr lang="en-US" sz="4800" dirty="0" smtClean="0"/>
              <a:t> dung </a:t>
            </a:r>
            <a:r>
              <a:rPr lang="en-US" sz="4800" dirty="0" err="1" smtClean="0"/>
              <a:t>chính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Khái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Lịch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IoT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hạn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Internet of Thing </a:t>
            </a:r>
            <a:r>
              <a:rPr lang="en-US" sz="4800" dirty="0" err="1" smtClean="0"/>
              <a:t>là</a:t>
            </a:r>
            <a:r>
              <a:rPr lang="en-US" sz="4800" dirty="0" smtClean="0"/>
              <a:t> </a:t>
            </a:r>
            <a:r>
              <a:rPr lang="en-US" sz="4800" dirty="0" err="1" smtClean="0"/>
              <a:t>gì</a:t>
            </a:r>
            <a:r>
              <a:rPr lang="en-US" sz="4800" dirty="0" smtClean="0"/>
              <a:t>?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2930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880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Lịch</a:t>
            </a:r>
            <a:r>
              <a:rPr lang="en-US" sz="4800" dirty="0" smtClean="0"/>
              <a:t> </a:t>
            </a:r>
            <a:r>
              <a:rPr lang="en-US" sz="4800" dirty="0" err="1" smtClean="0"/>
              <a:t>sử</a:t>
            </a:r>
            <a:r>
              <a:rPr lang="en-US" sz="4800" dirty="0" smtClean="0"/>
              <a:t> </a:t>
            </a:r>
            <a:r>
              <a:rPr lang="en-US" sz="4800" dirty="0" err="1" smtClean="0"/>
              <a:t>hình</a:t>
            </a:r>
            <a:r>
              <a:rPr lang="en-US" sz="4800" dirty="0" smtClean="0"/>
              <a:t> </a:t>
            </a:r>
            <a:r>
              <a:rPr lang="en-US" sz="4800" dirty="0" err="1" smtClean="0"/>
              <a:t>thành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044151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55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28AB09-0021-4009-9C8B-BF72F95F4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E28AB09-0021-4009-9C8B-BF72F95F45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3DE451-E202-40F5-B292-3F0EB62BF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A3DE451-E202-40F5-B292-3F0EB62BFC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0B29B3-346D-41C9-A27C-51C44C4FB0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A0B29B3-346D-41C9-A27C-51C44C4FB0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B36F0F-E260-4460-BF42-C1A2C79AE4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B7B36F0F-E260-4460-BF42-C1A2C79AE4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579167-0B39-4747-B79F-19AEB1D1B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2D579167-0B39-4747-B79F-19AEB1D1B5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E9ABAE-8B83-4E9B-96B1-E98E94735E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D9E9ABAE-8B83-4E9B-96B1-E98E94735E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Đặc</a:t>
            </a:r>
            <a:r>
              <a:rPr lang="en-US" sz="4800" dirty="0" smtClean="0"/>
              <a:t> </a:t>
            </a:r>
            <a:r>
              <a:rPr lang="en-US" sz="4800" dirty="0" err="1" smtClean="0"/>
              <a:t>điểm</a:t>
            </a:r>
            <a:r>
              <a:rPr lang="en-US" sz="4800" dirty="0" smtClean="0"/>
              <a:t> </a:t>
            </a:r>
            <a:r>
              <a:rPr lang="en-US" sz="4800" dirty="0" err="1" smtClean="0"/>
              <a:t>của</a:t>
            </a:r>
            <a:r>
              <a:rPr lang="en-US" sz="4800" dirty="0" smtClean="0"/>
              <a:t> </a:t>
            </a:r>
            <a:r>
              <a:rPr lang="en-US" sz="4800" dirty="0" err="1" smtClean="0"/>
              <a:t>IoT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726697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9096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A70DC3-B3B1-482D-90B2-96625F4EB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7A70DC3-B3B1-482D-90B2-96625F4EB8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6FFEA6-0F72-4FAE-BB08-5F8715330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16FFEA6-0F72-4FAE-BB08-5F8715330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632515-9526-4D60-A742-285E63795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0632515-9526-4D60-A742-285E63795D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F16813-D808-4A59-881D-6E873E576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0CF16813-D808-4A59-881D-6E873E5768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A7D0B1-C61C-460D-BFD5-233838209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3A7D0B1-C61C-460D-BFD5-233838209D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Ứng</a:t>
            </a:r>
            <a:r>
              <a:rPr lang="en-US" sz="4800" dirty="0" smtClean="0"/>
              <a:t> </a:t>
            </a:r>
            <a:r>
              <a:rPr lang="en-US" sz="4800" dirty="0" err="1" smtClean="0"/>
              <a:t>dụng</a:t>
            </a:r>
            <a:r>
              <a:rPr lang="en-US" sz="4800" dirty="0" smtClean="0"/>
              <a:t> </a:t>
            </a:r>
            <a:r>
              <a:rPr lang="en-US" sz="4800" dirty="0" err="1" smtClean="0"/>
              <a:t>của</a:t>
            </a:r>
            <a:r>
              <a:rPr lang="en-US" sz="4800" dirty="0" smtClean="0"/>
              <a:t> </a:t>
            </a:r>
            <a:r>
              <a:rPr lang="en-US" sz="4800" dirty="0" err="1" smtClean="0"/>
              <a:t>IoT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945401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077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DAD124-40E9-4686-A595-22FDC4578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2DAD124-40E9-4686-A595-22FDC45782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C3A010-88C5-43A2-8B99-E68765EDE9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26C3A010-88C5-43A2-8B99-E68765EDE9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EE6F1B-E123-46A8-A9E8-EF365FD971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1EE6F1B-E123-46A8-A9E8-EF365FD971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E5F355-BE01-4DEC-9AF9-0B4138C29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2BE5F355-BE01-4DEC-9AF9-0B4138C293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A13DF2-A612-432F-8C7C-7BAF516E0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8EA13DF2-A612-432F-8C7C-7BAF516E01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BCF159-CD8B-4F48-8D75-654DD8C098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FDBCF159-CD8B-4F48-8D75-654DD8C098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AF31C2-2708-4FF1-AF8E-07A42A0DE4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BCAF31C2-2708-4FF1-AF8E-07A42A0DE4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847926-20E1-4C89-AC0C-227BEC6CC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85847926-20E1-4C89-AC0C-227BEC6CC3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A8ECFE-165E-40E2-90CF-3F2B416B43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2AA8ECFE-165E-40E2-90CF-3F2B416B43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B03B48-241E-45C1-A80B-9CAA5E7F63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42B03B48-241E-45C1-A80B-9CAA5E7F63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67590F-FEBB-42C3-A5BF-8471AB86D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AF67590F-FEBB-42C3-A5BF-8471AB86D1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AD915D-104F-4B7F-B508-91A20BE487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A0AD915D-104F-4B7F-B508-91A20BE487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92768E-9897-442C-815D-F434C6A19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192768E-9897-442C-815D-F434C6A191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84E7D2-FE0D-40C9-99B9-FEEACA76E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graphicEl>
                                              <a:dgm id="{D584E7D2-FE0D-40C9-99B9-FEEACA76E9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D019F5-1343-45B6-8E84-28F4E04A3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59D019F5-1343-45B6-8E84-28F4E04A37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FDE857-6108-48B5-8702-F6C23678C2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">
                                            <p:graphicEl>
                                              <a:dgm id="{2FFDE857-6108-48B5-8702-F6C23678C2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0BFB96-167E-4911-A701-9DAE7A1A0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480BFB96-167E-4911-A701-9DAE7A1A00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2BA198-A9C9-445C-BD98-F8F7B3AC8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4">
                                            <p:graphicEl>
                                              <a:dgm id="{7E2BA198-A9C9-445C-BD98-F8F7B3AC82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A15832-8410-4C3E-B547-1D8C8BB7C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D6A15832-8410-4C3E-B547-1D8C8BB7C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CDE216-51BB-4CF8-A2B4-501275E86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48CDE216-51BB-4CF8-A2B4-501275E868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D1EA94-2D3A-4AF6-BA1C-3ADE9ECF27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4BD1EA94-2D3A-4AF6-BA1C-3ADE9ECF27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C2584E-F69D-4161-8767-E0FEE10D1D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4">
                                            <p:graphicEl>
                                              <a:dgm id="{21C2584E-F69D-4161-8767-E0FEE10D1D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Những</a:t>
            </a:r>
            <a:r>
              <a:rPr lang="en-US" sz="4800" dirty="0" smtClean="0"/>
              <a:t> </a:t>
            </a:r>
            <a:r>
              <a:rPr lang="en-US" sz="4800" dirty="0" err="1" smtClean="0"/>
              <a:t>hạn</a:t>
            </a:r>
            <a:r>
              <a:rPr lang="en-US" sz="4800" dirty="0" smtClean="0"/>
              <a:t> </a:t>
            </a:r>
            <a:r>
              <a:rPr lang="en-US" sz="4800" dirty="0" err="1" smtClean="0"/>
              <a:t>chế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160128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338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BD87AF-910F-4BBF-8152-7A7A26A6B3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2BD87AF-910F-4BBF-8152-7A7A26A6B3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17E5FB-A11E-456C-9ED9-2F3EA009B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6E17E5FB-A11E-456C-9ED9-2F3EA009BE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3F1B8C-E6B4-4494-9105-EC8F7680E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83F1B8C-E6B4-4494-9105-EC8F7680EC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87E1F3-BE1E-46D8-B205-577453F4C2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787E1F3-BE1E-46D8-B205-577453F4C2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B2357A-D197-42D7-8A04-0FF58FFC45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4FB2357A-D197-42D7-8A04-0FF58FFC45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Kết</a:t>
            </a:r>
            <a:r>
              <a:rPr lang="en-US" sz="4800" dirty="0" smtClean="0"/>
              <a:t> </a:t>
            </a:r>
            <a:r>
              <a:rPr lang="en-US" sz="4800" dirty="0" err="1" smtClean="0"/>
              <a:t>luận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884994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09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7F44D5-060E-49E7-B7FC-937B6AE8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37F44D5-060E-49E7-B7FC-937B6AE8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363C2A-7D1A-4F63-A9C6-5553323BF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55363C2A-7D1A-4F63-A9C6-5553323BF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1BCA0E-444B-4A10-9F8F-8DB21583C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B1BCA0E-444B-4A10-9F8F-8DB21583C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8DA1A6-A2A4-45AE-BECC-05930B442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DA8DA1A6-A2A4-45AE-BECC-05930B442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51A586-4E64-4CB7-AAD5-6D2ADFF8C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651A586-4E64-4CB7-AAD5-6D2ADFF8C7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D31988-B09D-4AB6-AF58-4F90EFE1E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72D31988-B09D-4AB6-AF58-4F90EFE1EF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Tài</a:t>
            </a:r>
            <a:r>
              <a:rPr lang="en-US" sz="4800" dirty="0" smtClean="0"/>
              <a:t> </a:t>
            </a:r>
            <a:r>
              <a:rPr lang="en-US" sz="4800" dirty="0" err="1" smtClean="0"/>
              <a:t>liệu</a:t>
            </a:r>
            <a:r>
              <a:rPr lang="en-US" sz="4800" dirty="0" smtClean="0"/>
              <a:t> </a:t>
            </a:r>
            <a:r>
              <a:rPr lang="en-US" sz="4800" dirty="0" err="1" smtClean="0"/>
              <a:t>tham</a:t>
            </a:r>
            <a:r>
              <a:rPr lang="en-US" sz="4800" dirty="0" smtClean="0"/>
              <a:t> </a:t>
            </a:r>
            <a:r>
              <a:rPr lang="en-US" sz="4800" dirty="0" err="1" smtClean="0"/>
              <a:t>khảo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Wikipedia, Internet of Things</a:t>
            </a:r>
            <a:r>
              <a:rPr lang="en-US" dirty="0" smtClean="0"/>
              <a:t>, 25/09/2017</a:t>
            </a:r>
          </a:p>
          <a:p>
            <a:r>
              <a:rPr lang="en-US" dirty="0" smtClean="0"/>
              <a:t>Wikipedia,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4.0, 18/10/2017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003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s Direction 16X9">
  <a:themeElements>
    <a:clrScheme name="Custom 7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4775E7"/>
      </a:accent1>
      <a:accent2>
        <a:srgbClr val="FFFF00"/>
      </a:accent2>
      <a:accent3>
        <a:srgbClr val="4EA6DC"/>
      </a:accent3>
      <a:accent4>
        <a:srgbClr val="4775E7"/>
      </a:accent4>
      <a:accent5>
        <a:srgbClr val="8971E1"/>
      </a:accent5>
      <a:accent6>
        <a:srgbClr val="4775E7"/>
      </a:accent6>
      <a:hlink>
        <a:srgbClr val="6B9F25"/>
      </a:hlink>
      <a:folHlink>
        <a:srgbClr val="8C8C8C"/>
      </a:folHlink>
    </a:clrScheme>
    <a:fontScheme name="Custom 2">
      <a:majorFont>
        <a:latin typeface="SVN-Book Antiqua"/>
        <a:ea typeface=""/>
        <a:cs typeface=""/>
      </a:majorFont>
      <a:minorFont>
        <a:latin typeface="SVN-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172</TotalTime>
  <Words>1355</Words>
  <Application>Microsoft Office PowerPoint</Application>
  <PresentationFormat>Widescreen</PresentationFormat>
  <Paragraphs>130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Calibri</vt:lpstr>
      <vt:lpstr>SVN-Book Antiqua</vt:lpstr>
      <vt:lpstr>Times New Roman</vt:lpstr>
      <vt:lpstr>Wingdings</vt:lpstr>
      <vt:lpstr>Sales Direction 16X9</vt:lpstr>
      <vt:lpstr>  Internet of Things</vt:lpstr>
      <vt:lpstr>Nội dung chính</vt:lpstr>
      <vt:lpstr>Internet of Thing là gì?</vt:lpstr>
      <vt:lpstr>Lịch sử hình thành</vt:lpstr>
      <vt:lpstr>Đặc điểm của IoT</vt:lpstr>
      <vt:lpstr>Ứng dụng của IoT</vt:lpstr>
      <vt:lpstr>Những hạn chế</vt:lpstr>
      <vt:lpstr>Kết luận</vt:lpstr>
      <vt:lpstr>Tài liệu tham khảo</vt:lpstr>
      <vt:lpstr>Cảm ơn thầy và các bạn đã chú ý lắng nghe!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Things</dc:title>
  <dc:creator>Ngoãn Trần</dc:creator>
  <cp:lastModifiedBy>Kiệt Lý</cp:lastModifiedBy>
  <cp:revision>53</cp:revision>
  <dcterms:created xsi:type="dcterms:W3CDTF">2017-10-25T04:10:41Z</dcterms:created>
  <dcterms:modified xsi:type="dcterms:W3CDTF">2017-10-26T06:57:36Z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