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7" r:id="rId2"/>
    <p:sldId id="258" r:id="rId3"/>
    <p:sldId id="257" r:id="rId4"/>
    <p:sldId id="268" r:id="rId5"/>
    <p:sldId id="26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913" autoAdjust="0"/>
    <p:restoredTop sz="94799" autoAdjust="0"/>
  </p:normalViewPr>
  <p:slideViewPr>
    <p:cSldViewPr snapToGrid="0">
      <p:cViewPr varScale="1">
        <p:scale>
          <a:sx n="75" d="100"/>
          <a:sy n="75" d="100"/>
        </p:scale>
        <p:origin x="306" y="96"/>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61" d="100"/>
          <a:sy n="61" d="100"/>
        </p:scale>
        <p:origin x="250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5D5516-9FAD-4DE4-98D4-75EC450034CD}" type="datetimeFigureOut">
              <a:rPr lang="en-US" smtClean="0"/>
              <a:t>8/18/2017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C0E2F8-5938-4360-A491-6814E1D20CA9}" type="slidenum">
              <a:rPr lang="en-US" smtClean="0"/>
              <a:t>‹#›</a:t>
            </a:fld>
            <a:endParaRPr lang="en-US"/>
          </a:p>
        </p:txBody>
      </p:sp>
    </p:spTree>
    <p:extLst>
      <p:ext uri="{BB962C8B-B14F-4D97-AF65-F5344CB8AC3E}">
        <p14:creationId xmlns:p14="http://schemas.microsoft.com/office/powerpoint/2010/main" val="2975627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notes.viphat.work/hoc-lap-trinh-tu-sai-lam"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F2C0E2F8-5938-4360-A491-6814E1D20CA9}" type="slidenum">
              <a:rPr lang="en-US" smtClean="0"/>
              <a:t>1</a:t>
            </a:fld>
            <a:endParaRPr lang="en-US"/>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2316746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b="1" dirty="0"/>
              <a:t>Phương pháp học tích cực</a:t>
            </a:r>
            <a:r>
              <a:rPr lang="vi-VN" dirty="0"/>
              <a:t> - “</a:t>
            </a:r>
            <a:r>
              <a:rPr lang="vi-VN" b="1" dirty="0">
                <a:hlinkClick r:id="rId3"/>
              </a:rPr>
              <a:t>học qua hành</a:t>
            </a:r>
            <a:r>
              <a:rPr lang="vi-VN" dirty="0"/>
              <a:t>” - nhấn mạnh quá trình học tập và tiếp thu chứ không chú trọng vào kết quả, giúp cho người học phát triển khả năng tư duy độc lập, kỹ năng tự học và kỹ năng giải quyết vấn đề. Phương pháp này tập trung vào việc khuyến khích và động viên người học tự giác tìm </a:t>
            </a:r>
            <a:r>
              <a:rPr lang="en-US" dirty="0" smtClean="0"/>
              <a:t>tìm tòi, </a:t>
            </a:r>
            <a:r>
              <a:rPr lang="vi-VN" dirty="0" smtClean="0"/>
              <a:t>tự </a:t>
            </a:r>
            <a:r>
              <a:rPr lang="vi-VN" dirty="0"/>
              <a:t>mình tổ chức, xử lý và tổng hợp thông tin thay vì lệ thuộc vào các bài giảng của giáo viên. </a:t>
            </a:r>
            <a:r>
              <a:rPr lang="vi-VN" dirty="0" smtClean="0"/>
              <a:t>học </a:t>
            </a:r>
            <a:r>
              <a:rPr lang="vi-VN" dirty="0"/>
              <a:t>tích </a:t>
            </a:r>
            <a:r>
              <a:rPr lang="vi-VN" dirty="0" smtClean="0"/>
              <a:t>cực</a:t>
            </a:r>
            <a:r>
              <a:rPr lang="en-US" dirty="0" smtClean="0"/>
              <a:t> cũng</a:t>
            </a:r>
            <a:r>
              <a:rPr lang="vi-VN" dirty="0" smtClean="0"/>
              <a:t> </a:t>
            </a:r>
            <a:r>
              <a:rPr lang="vi-VN" dirty="0"/>
              <a:t>đòi hỏi người học phải có thái độ “tích cực</a:t>
            </a:r>
            <a:r>
              <a:rPr lang="vi-VN" dirty="0" smtClean="0"/>
              <a:t>”,</a:t>
            </a:r>
            <a:r>
              <a:rPr lang="en-US" dirty="0" smtClean="0"/>
              <a:t> tức là ng học phải</a:t>
            </a:r>
            <a:r>
              <a:rPr lang="vi-VN" dirty="0" smtClean="0"/>
              <a:t> </a:t>
            </a:r>
            <a:r>
              <a:rPr lang="vi-VN" dirty="0"/>
              <a:t>tham gia vào các hoạt động như giải thích điều đã học dựa trên quan điểm riêng của </a:t>
            </a:r>
            <a:r>
              <a:rPr lang="en-US" dirty="0" smtClean="0"/>
              <a:t>mình,</a:t>
            </a:r>
            <a:r>
              <a:rPr lang="vi-VN" dirty="0" smtClean="0"/>
              <a:t> </a:t>
            </a:r>
            <a:r>
              <a:rPr lang="vi-VN" dirty="0"/>
              <a:t>tranh luận, phân </a:t>
            </a:r>
            <a:r>
              <a:rPr lang="vi-VN" dirty="0" smtClean="0"/>
              <a:t>tích</a:t>
            </a:r>
            <a:r>
              <a:rPr lang="en-US" dirty="0" smtClean="0"/>
              <a:t> và</a:t>
            </a:r>
            <a:r>
              <a:rPr lang="vi-VN" dirty="0" smtClean="0"/>
              <a:t> </a:t>
            </a:r>
            <a:r>
              <a:rPr lang="vi-VN" dirty="0"/>
              <a:t>ứng dụng thực </a:t>
            </a:r>
            <a:r>
              <a:rPr lang="vi-VN" dirty="0" smtClean="0"/>
              <a:t>tế…</a:t>
            </a:r>
            <a:endParaRPr lang="vi-VN" dirty="0"/>
          </a:p>
          <a:p>
            <a:r>
              <a:rPr lang="en-US" dirty="0" smtClean="0"/>
              <a:t>Và để biết xem mình đã học tích cực hay chưa thì có thể đặt ra cho mình những câu hỏi sau</a:t>
            </a:r>
            <a:r>
              <a:rPr lang="vi-VN" dirty="0" smtClean="0"/>
              <a:t> </a:t>
            </a:r>
          </a:p>
          <a:p>
            <a:r>
              <a:rPr lang="vi-VN" dirty="0" smtClean="0"/>
              <a:t>• Có ghi nhớ tốt những điều đã học không ? </a:t>
            </a:r>
            <a:endParaRPr lang="en-US" dirty="0" smtClean="0"/>
          </a:p>
          <a:p>
            <a:r>
              <a:rPr lang="vi-VN" dirty="0" smtClean="0"/>
              <a:t> • Có hiểu bài học và có thể trình bày lại nội dung bài học theo cách riêng của mình không ?</a:t>
            </a:r>
            <a:endParaRPr lang="en-US" dirty="0" smtClean="0"/>
          </a:p>
          <a:p>
            <a:r>
              <a:rPr lang="vi-VN" dirty="0" smtClean="0"/>
              <a:t> • Có vận dụng được những kiến thức đã học vào thực tiễn không ?  </a:t>
            </a:r>
            <a:r>
              <a:rPr lang="en-US" dirty="0" smtClean="0"/>
              <a:t>V.v</a:t>
            </a:r>
          </a:p>
          <a:p>
            <a:r>
              <a:rPr lang="en-US" dirty="0" smtClean="0"/>
              <a:t>Vậy thì làm sao để đạt được những điều đó, thì cta sẽ cùng tìm hiểu đến những phương pháp để học tích cực.</a:t>
            </a:r>
            <a:r>
              <a:rPr lang="vi-VN" dirty="0" smtClean="0"/>
              <a:t/>
            </a:r>
            <a:br>
              <a:rPr lang="vi-VN" dirty="0" smtClean="0"/>
            </a:br>
            <a:endParaRPr lang="en-US" dirty="0"/>
          </a:p>
        </p:txBody>
      </p:sp>
      <p:sp>
        <p:nvSpPr>
          <p:cNvPr id="4" name="Slide Number Placeholder 3"/>
          <p:cNvSpPr>
            <a:spLocks noGrp="1"/>
          </p:cNvSpPr>
          <p:nvPr>
            <p:ph type="sldNum" sz="quarter" idx="10"/>
          </p:nvPr>
        </p:nvSpPr>
        <p:spPr/>
        <p:txBody>
          <a:bodyPr/>
          <a:lstStyle/>
          <a:p>
            <a:fld id="{F2C0E2F8-5938-4360-A491-6814E1D20CA9}" type="slidenum">
              <a:rPr lang="en-US" smtClean="0"/>
              <a:t>2</a:t>
            </a:fld>
            <a:endParaRPr lang="en-US"/>
          </a:p>
        </p:txBody>
      </p:sp>
    </p:spTree>
    <p:extLst>
      <p:ext uri="{BB962C8B-B14F-4D97-AF65-F5344CB8AC3E}">
        <p14:creationId xmlns:p14="http://schemas.microsoft.com/office/powerpoint/2010/main" val="36279759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b="1" dirty="0"/>
              <a:t>Học bằng cách </a:t>
            </a:r>
            <a:r>
              <a:rPr lang="vi-VN" b="1" dirty="0" smtClean="0"/>
              <a:t>đọc</a:t>
            </a:r>
            <a:r>
              <a:rPr lang="en-US" b="1" dirty="0" smtClean="0"/>
              <a:t> </a:t>
            </a:r>
            <a:r>
              <a:rPr lang="en-US" dirty="0"/>
              <a:t>– ngạn ngữ trung hoa: ta nhìn- ta sẽ quên, ta nhìn – ta sẽ nhớ, ta làm – ta sẽ học </a:t>
            </a:r>
            <a:r>
              <a:rPr lang="en-US" dirty="0" smtClean="0"/>
              <a:t>được, việc đọc bài, dù là trước hay sau khi nghe giảng, cũng là hành động giúp k.thức được tiếp thu bởi 2 giác qua là thính giác + thị giác =&gt; tất  nhiên ấn tượng sẽ sâu sắc &gt;</a:t>
            </a:r>
            <a:endParaRPr lang="vi-VN" dirty="0"/>
          </a:p>
          <a:p>
            <a:r>
              <a:rPr lang="vi-VN" b="1" dirty="0"/>
              <a:t>Học bằng cách viết tay</a:t>
            </a:r>
            <a:r>
              <a:rPr lang="vi-VN" dirty="0"/>
              <a:t> </a:t>
            </a:r>
            <a:r>
              <a:rPr lang="en-US" dirty="0" smtClean="0"/>
              <a:t>Tại sao lại là viết tay mà không phải đánh máy dù đánh máy spd nhanh =&gt; note đc nhiều. Đó là vì việc note nhanh khiến não ko cần chú tâm vào ý nghĩa bài học, còn việc viết tay sẽ bắt buộc cta phải suy nghĩ, hiểu và tóm tắt, nắm bắt trọng tâm để có thể ghi chép kịp v tốc độ nói =&gt;</a:t>
            </a:r>
            <a:endParaRPr lang="vi-VN" dirty="0"/>
          </a:p>
          <a:p>
            <a:r>
              <a:rPr lang="vi-VN" b="1" dirty="0"/>
              <a:t>Học theo nhóm</a:t>
            </a:r>
            <a:r>
              <a:rPr lang="vi-VN" dirty="0"/>
              <a:t>: Thảo luận giúp người học rèn luyện tư duy phản biện và học cách trao đổi, trình bày quan điểm của bản thân trước nhiều </a:t>
            </a:r>
            <a:r>
              <a:rPr lang="vi-VN" dirty="0" smtClean="0"/>
              <a:t>người</a:t>
            </a:r>
            <a:endParaRPr lang="en-US" dirty="0" smtClean="0"/>
          </a:p>
          <a:p>
            <a:r>
              <a:rPr lang="vi-VN" b="1" dirty="0" smtClean="0"/>
              <a:t>Đôi </a:t>
            </a:r>
            <a:r>
              <a:rPr lang="vi-VN" b="1" dirty="0"/>
              <a:t>bạn cùng </a:t>
            </a:r>
            <a:r>
              <a:rPr lang="vi-VN" b="1" dirty="0" smtClean="0"/>
              <a:t>tiế</a:t>
            </a:r>
            <a:r>
              <a:rPr lang="en-US" b="1" dirty="0" smtClean="0"/>
              <a:t>n </a:t>
            </a:r>
            <a:r>
              <a:rPr lang="en-US" dirty="0" smtClean="0"/>
              <a:t>cũng như làm việc nhóm với 1 nhóm nhỏ chỉ gồm 2 ng thì sẽ tăng cường mức độ thân thiết, hiểu nhau và có thể trao đổi, giúp đỡ nhau tốt hơn</a:t>
            </a:r>
            <a:endParaRPr lang="vi-VN" dirty="0"/>
          </a:p>
          <a:p>
            <a:r>
              <a:rPr lang="vi-VN" b="1" dirty="0"/>
              <a:t>Tranh </a:t>
            </a:r>
            <a:r>
              <a:rPr lang="vi-VN" b="1" dirty="0" smtClean="0"/>
              <a:t>luận</a:t>
            </a:r>
            <a:r>
              <a:rPr lang="en-US" b="1" dirty="0" smtClean="0"/>
              <a:t> </a:t>
            </a:r>
            <a:r>
              <a:rPr lang="en-US" dirty="0" smtClean="0"/>
              <a:t>việc tranh luận sẽ giúp cta nhận ra cái sai, cái đúng trong kiến thức của mình, đồng thời quá trình chứng minh luận điểm, cm là mình đúng cũng sẽ giúp cta hiểu sâu, rõ hơn về vđề</a:t>
            </a:r>
            <a:endParaRPr lang="vi-VN" dirty="0"/>
          </a:p>
          <a:p>
            <a:r>
              <a:rPr lang="vi-VN" b="1" dirty="0"/>
              <a:t>Học bằng cách đặt câu hỏi</a:t>
            </a:r>
            <a:r>
              <a:rPr lang="vi-VN" dirty="0"/>
              <a:t>: 5W 1H - (Who, What, Where, When, Why), (How</a:t>
            </a:r>
            <a:r>
              <a:rPr lang="vi-VN" dirty="0" smtClean="0"/>
              <a:t>)</a:t>
            </a:r>
            <a:endParaRPr lang="en-US" dirty="0"/>
          </a:p>
          <a:p>
            <a:r>
              <a:rPr lang="vi-VN" i="1" dirty="0" smtClean="0"/>
              <a:t>"</a:t>
            </a:r>
            <a:r>
              <a:rPr lang="vi-VN" i="1" dirty="0"/>
              <a:t>Cái đó dùng để làm gì (</a:t>
            </a:r>
            <a:r>
              <a:rPr lang="vi-VN" b="1" i="1" dirty="0"/>
              <a:t>What</a:t>
            </a:r>
            <a:r>
              <a:rPr lang="vi-VN" i="1" dirty="0"/>
              <a:t>)? Cái đó xuất phát từ đâu (</a:t>
            </a:r>
            <a:r>
              <a:rPr lang="vi-VN" b="1" i="1" dirty="0"/>
              <a:t>Where</a:t>
            </a:r>
            <a:r>
              <a:rPr lang="vi-VN" i="1" dirty="0"/>
              <a:t>)? Khi nào thì dùng nó (</a:t>
            </a:r>
            <a:r>
              <a:rPr lang="vi-VN" b="1" i="1" dirty="0"/>
              <a:t>When</a:t>
            </a:r>
            <a:r>
              <a:rPr lang="vi-VN" i="1" dirty="0"/>
              <a:t>)? Ai sẽ phụ trách việc này (</a:t>
            </a:r>
            <a:r>
              <a:rPr lang="vi-VN" b="1" i="1" dirty="0"/>
              <a:t>Who</a:t>
            </a:r>
            <a:r>
              <a:rPr lang="vi-VN" i="1" dirty="0"/>
              <a:t>)? Tại sao lại phải làm cái đó (</a:t>
            </a:r>
            <a:r>
              <a:rPr lang="vi-VN" b="1" i="1" dirty="0"/>
              <a:t>Why</a:t>
            </a:r>
            <a:r>
              <a:rPr lang="vi-VN" i="1" dirty="0"/>
              <a:t>)? Và làm nó như thế nào (</a:t>
            </a:r>
            <a:r>
              <a:rPr lang="vi-VN" b="1" i="1" dirty="0"/>
              <a:t>How</a:t>
            </a:r>
            <a:r>
              <a:rPr lang="vi-VN" i="1" dirty="0" smtClean="0"/>
              <a:t>)?“</a:t>
            </a:r>
            <a:r>
              <a:rPr lang="en-US" i="1" dirty="0" smtClean="0"/>
              <a:t> =&gt; suy nghĩ vđề đa chiều, tìm hiểu rõ ràng về vđề =&gt; nắm chắc</a:t>
            </a:r>
            <a:endParaRPr lang="vi-VN" dirty="0"/>
          </a:p>
          <a:p>
            <a:r>
              <a:rPr lang="vi-VN" b="1" dirty="0"/>
              <a:t>Làm bài tập</a:t>
            </a:r>
            <a:r>
              <a:rPr lang="vi-VN" dirty="0"/>
              <a:t> </a:t>
            </a:r>
            <a:r>
              <a:rPr lang="en-US" dirty="0" smtClean="0"/>
              <a:t>việc </a:t>
            </a:r>
            <a:r>
              <a:rPr lang="vi-VN" dirty="0" smtClean="0"/>
              <a:t>tự làm các bài tập đi từ dễ đến khó</a:t>
            </a:r>
            <a:r>
              <a:rPr lang="en-US" dirty="0" smtClean="0"/>
              <a:t> sẽ giúp ta </a:t>
            </a:r>
            <a:r>
              <a:rPr lang="vi-VN" dirty="0" smtClean="0"/>
              <a:t>Kiểm tra kiến thức</a:t>
            </a:r>
            <a:r>
              <a:rPr lang="en-US" dirty="0" smtClean="0"/>
              <a:t> của mình đến đâu</a:t>
            </a:r>
            <a:r>
              <a:rPr lang="vi-VN" dirty="0" smtClean="0"/>
              <a:t> </a:t>
            </a:r>
            <a:r>
              <a:rPr lang="en-US" dirty="0" smtClean="0"/>
              <a:t>và</a:t>
            </a:r>
            <a:r>
              <a:rPr lang="vi-VN" dirty="0" smtClean="0"/>
              <a:t> rèn luyện tư duy. </a:t>
            </a:r>
            <a:endParaRPr lang="vi-VN" dirty="0"/>
          </a:p>
          <a:p>
            <a:r>
              <a:rPr lang="vi-VN" b="1" dirty="0"/>
              <a:t>Học từ thất bại</a:t>
            </a:r>
            <a:r>
              <a:rPr lang="vi-VN" dirty="0"/>
              <a:t> - Để cảm giác thất bại hủy hoại bản thân hay biến chúng thành động lực vượt qua thử thách chính là chọn lựa của riêng bạn.</a:t>
            </a:r>
          </a:p>
          <a:p>
            <a:endParaRPr lang="en-US" dirty="0"/>
          </a:p>
        </p:txBody>
      </p:sp>
      <p:sp>
        <p:nvSpPr>
          <p:cNvPr id="4" name="Slide Number Placeholder 3"/>
          <p:cNvSpPr>
            <a:spLocks noGrp="1"/>
          </p:cNvSpPr>
          <p:nvPr>
            <p:ph type="sldNum" sz="quarter" idx="10"/>
          </p:nvPr>
        </p:nvSpPr>
        <p:spPr/>
        <p:txBody>
          <a:bodyPr/>
          <a:lstStyle/>
          <a:p>
            <a:fld id="{F2C0E2F8-5938-4360-A491-6814E1D20CA9}" type="slidenum">
              <a:rPr lang="en-US" smtClean="0"/>
              <a:t>3</a:t>
            </a:fld>
            <a:endParaRPr lang="en-US" dirty="0"/>
          </a:p>
        </p:txBody>
      </p:sp>
    </p:spTree>
    <p:extLst>
      <p:ext uri="{BB962C8B-B14F-4D97-AF65-F5344CB8AC3E}">
        <p14:creationId xmlns:p14="http://schemas.microsoft.com/office/powerpoint/2010/main" val="2616798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F2C0E2F8-5938-4360-A491-6814E1D20CA9}" type="slidenum">
              <a:rPr lang="en-US" smtClean="0"/>
              <a:t>4</a:t>
            </a:fld>
            <a:endParaRPr lang="en-US"/>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834320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F2C0E2F8-5938-4360-A491-6814E1D20CA9}" type="slidenum">
              <a:rPr lang="en-US" smtClean="0"/>
              <a:t>5</a:t>
            </a:fld>
            <a:endParaRPr lang="en-US"/>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864148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431A61-AA3C-4992-ACEA-0A23361175AF}" type="datetimeFigureOut">
              <a:rPr lang="en-US" smtClean="0"/>
              <a:t>8/18/2017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5A33BA-9F4F-461A-AC2F-BF0AF17985CD}" type="slidenum">
              <a:rPr lang="en-US" smtClean="0"/>
              <a:t>‹#›</a:t>
            </a:fld>
            <a:endParaRPr lang="en-US"/>
          </a:p>
        </p:txBody>
      </p:sp>
    </p:spTree>
    <p:extLst>
      <p:ext uri="{BB962C8B-B14F-4D97-AF65-F5344CB8AC3E}">
        <p14:creationId xmlns:p14="http://schemas.microsoft.com/office/powerpoint/2010/main" val="123652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431A61-AA3C-4992-ACEA-0A23361175AF}" type="datetimeFigureOut">
              <a:rPr lang="en-US" smtClean="0"/>
              <a:t>8/18/2017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5A33BA-9F4F-461A-AC2F-BF0AF17985CD}" type="slidenum">
              <a:rPr lang="en-US" smtClean="0"/>
              <a:t>‹#›</a:t>
            </a:fld>
            <a:endParaRPr lang="en-US"/>
          </a:p>
        </p:txBody>
      </p:sp>
    </p:spTree>
    <p:extLst>
      <p:ext uri="{BB962C8B-B14F-4D97-AF65-F5344CB8AC3E}">
        <p14:creationId xmlns:p14="http://schemas.microsoft.com/office/powerpoint/2010/main" val="3025513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431A61-AA3C-4992-ACEA-0A23361175AF}" type="datetimeFigureOut">
              <a:rPr lang="en-US" smtClean="0"/>
              <a:t>8/18/2017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5A33BA-9F4F-461A-AC2F-BF0AF17985CD}" type="slidenum">
              <a:rPr lang="en-US" smtClean="0"/>
              <a:t>‹#›</a:t>
            </a:fld>
            <a:endParaRPr lang="en-US"/>
          </a:p>
        </p:txBody>
      </p:sp>
    </p:spTree>
    <p:extLst>
      <p:ext uri="{BB962C8B-B14F-4D97-AF65-F5344CB8AC3E}">
        <p14:creationId xmlns:p14="http://schemas.microsoft.com/office/powerpoint/2010/main" val="33236118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5" name="TextBox 4"/>
          <p:cNvSpPr txBox="1"/>
          <p:nvPr userDrawn="1"/>
        </p:nvSpPr>
        <p:spPr>
          <a:xfrm>
            <a:off x="10526227" y="6345452"/>
            <a:ext cx="668324" cy="307777"/>
          </a:xfrm>
          <a:prstGeom prst="rect">
            <a:avLst/>
          </a:prstGeom>
          <a:noFill/>
        </p:spPr>
        <p:txBody>
          <a:bodyPr wrap="none" rtlCol="0">
            <a:spAutoFit/>
          </a:bodyPr>
          <a:lstStyle/>
          <a:p>
            <a:pPr algn="r"/>
            <a:r>
              <a:rPr lang="en-US" sz="1400" b="0">
                <a:solidFill>
                  <a:schemeClr val="bg1">
                    <a:lumMod val="65000"/>
                  </a:schemeClr>
                </a:solidFill>
                <a:latin typeface="+mn-lt"/>
              </a:rPr>
              <a:t>PAGE</a:t>
            </a:r>
            <a:r>
              <a:rPr lang="en-US" sz="1400" b="0" baseline="0">
                <a:solidFill>
                  <a:schemeClr val="bg1">
                    <a:lumMod val="65000"/>
                  </a:schemeClr>
                </a:solidFill>
                <a:latin typeface="+mn-lt"/>
              </a:rPr>
              <a:t> </a:t>
            </a:r>
            <a:endParaRPr lang="en-US" sz="1400" b="0">
              <a:solidFill>
                <a:schemeClr val="bg1">
                  <a:lumMod val="65000"/>
                </a:schemeClr>
              </a:solidFill>
              <a:latin typeface="+mn-lt"/>
            </a:endParaRPr>
          </a:p>
        </p:txBody>
      </p:sp>
      <p:sp>
        <p:nvSpPr>
          <p:cNvPr id="9" name="TextBox 8"/>
          <p:cNvSpPr txBox="1"/>
          <p:nvPr userDrawn="1"/>
        </p:nvSpPr>
        <p:spPr>
          <a:xfrm>
            <a:off x="11203169" y="6345452"/>
            <a:ext cx="370614" cy="276999"/>
          </a:xfrm>
          <a:prstGeom prst="rect">
            <a:avLst/>
          </a:prstGeom>
          <a:noFill/>
        </p:spPr>
        <p:txBody>
          <a:bodyPr wrap="none" rtlCol="0">
            <a:spAutoFit/>
          </a:bodyPr>
          <a:lstStyle/>
          <a:p>
            <a:pPr algn="ctr"/>
            <a:fld id="{5C876702-E08E-44EC-B9D1-43F96B0DF4BE}" type="slidenum">
              <a:rPr lang="en-US" sz="1200" b="1" smtClean="0">
                <a:solidFill>
                  <a:schemeClr val="bg1">
                    <a:lumMod val="65000"/>
                  </a:schemeClr>
                </a:solidFill>
                <a:latin typeface="+mn-lt"/>
              </a:rPr>
              <a:pPr algn="ctr"/>
              <a:t>‹#›</a:t>
            </a:fld>
            <a:endParaRPr lang="en-US" sz="1200" b="1">
              <a:solidFill>
                <a:schemeClr val="bg1">
                  <a:lumMod val="65000"/>
                </a:schemeClr>
              </a:solidFill>
              <a:latin typeface="+mn-lt"/>
            </a:endParaRPr>
          </a:p>
        </p:txBody>
      </p:sp>
      <p:sp>
        <p:nvSpPr>
          <p:cNvPr id="10" name="Oval 9"/>
          <p:cNvSpPr/>
          <p:nvPr userDrawn="1"/>
        </p:nvSpPr>
        <p:spPr>
          <a:xfrm>
            <a:off x="11194551" y="6290026"/>
            <a:ext cx="387849" cy="387849"/>
          </a:xfrm>
          <a:prstGeom prst="ellipse">
            <a:avLst/>
          </a:prstGeom>
          <a:no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78604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5_Custom Layout">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3" y="2181508"/>
            <a:ext cx="6095999" cy="2418732"/>
          </a:xfrm>
          <a:custGeom>
            <a:avLst/>
            <a:gdLst>
              <a:gd name="connsiteX0" fmla="*/ 0 w 6095999"/>
              <a:gd name="connsiteY0" fmla="*/ 0 h 2418732"/>
              <a:gd name="connsiteX1" fmla="*/ 6095999 w 6095999"/>
              <a:gd name="connsiteY1" fmla="*/ 0 h 2418732"/>
              <a:gd name="connsiteX2" fmla="*/ 6095999 w 6095999"/>
              <a:gd name="connsiteY2" fmla="*/ 2418732 h 2418732"/>
              <a:gd name="connsiteX3" fmla="*/ 0 w 6095999"/>
              <a:gd name="connsiteY3" fmla="*/ 2418732 h 2418732"/>
            </a:gdLst>
            <a:ahLst/>
            <a:cxnLst>
              <a:cxn ang="0">
                <a:pos x="connsiteX0" y="connsiteY0"/>
              </a:cxn>
              <a:cxn ang="0">
                <a:pos x="connsiteX1" y="connsiteY1"/>
              </a:cxn>
              <a:cxn ang="0">
                <a:pos x="connsiteX2" y="connsiteY2"/>
              </a:cxn>
              <a:cxn ang="0">
                <a:pos x="connsiteX3" y="connsiteY3"/>
              </a:cxn>
            </a:cxnLst>
            <a:rect l="l" t="t" r="r" b="b"/>
            <a:pathLst>
              <a:path w="6095999" h="2418732">
                <a:moveTo>
                  <a:pt x="0" y="0"/>
                </a:moveTo>
                <a:lnTo>
                  <a:pt x="6095999" y="0"/>
                </a:lnTo>
                <a:lnTo>
                  <a:pt x="6095999" y="2418732"/>
                </a:lnTo>
                <a:lnTo>
                  <a:pt x="0" y="2418732"/>
                </a:lnTo>
                <a:close/>
              </a:path>
            </a:pathLst>
          </a:custGeom>
        </p:spPr>
        <p:txBody>
          <a:bodyPr wrap="square">
            <a:noAutofit/>
          </a:bodyPr>
          <a:lstStyle>
            <a:lvl1pPr>
              <a:defRPr sz="1400" b="0" baseline="0">
                <a:solidFill>
                  <a:schemeClr val="accent2"/>
                </a:solidFill>
              </a:defRPr>
            </a:lvl1pPr>
          </a:lstStyle>
          <a:p>
            <a:r>
              <a:rPr lang="en-US"/>
              <a:t>Click icon to add picture</a:t>
            </a:r>
          </a:p>
        </p:txBody>
      </p:sp>
      <p:sp>
        <p:nvSpPr>
          <p:cNvPr id="7" name="Picture Placeholder 6"/>
          <p:cNvSpPr>
            <a:spLocks noGrp="1"/>
          </p:cNvSpPr>
          <p:nvPr>
            <p:ph type="pic" sz="quarter" idx="11"/>
          </p:nvPr>
        </p:nvSpPr>
        <p:spPr>
          <a:xfrm>
            <a:off x="6096001" y="2181508"/>
            <a:ext cx="6095999" cy="2418732"/>
          </a:xfrm>
          <a:custGeom>
            <a:avLst/>
            <a:gdLst>
              <a:gd name="connsiteX0" fmla="*/ 0 w 6095999"/>
              <a:gd name="connsiteY0" fmla="*/ 0 h 2418732"/>
              <a:gd name="connsiteX1" fmla="*/ 6095999 w 6095999"/>
              <a:gd name="connsiteY1" fmla="*/ 0 h 2418732"/>
              <a:gd name="connsiteX2" fmla="*/ 6095999 w 6095999"/>
              <a:gd name="connsiteY2" fmla="*/ 2418732 h 2418732"/>
              <a:gd name="connsiteX3" fmla="*/ 0 w 6095999"/>
              <a:gd name="connsiteY3" fmla="*/ 2418732 h 2418732"/>
            </a:gdLst>
            <a:ahLst/>
            <a:cxnLst>
              <a:cxn ang="0">
                <a:pos x="connsiteX0" y="connsiteY0"/>
              </a:cxn>
              <a:cxn ang="0">
                <a:pos x="connsiteX1" y="connsiteY1"/>
              </a:cxn>
              <a:cxn ang="0">
                <a:pos x="connsiteX2" y="connsiteY2"/>
              </a:cxn>
              <a:cxn ang="0">
                <a:pos x="connsiteX3" y="connsiteY3"/>
              </a:cxn>
            </a:cxnLst>
            <a:rect l="l" t="t" r="r" b="b"/>
            <a:pathLst>
              <a:path w="6095999" h="2418732">
                <a:moveTo>
                  <a:pt x="0" y="0"/>
                </a:moveTo>
                <a:lnTo>
                  <a:pt x="6095999" y="0"/>
                </a:lnTo>
                <a:lnTo>
                  <a:pt x="6095999" y="2418732"/>
                </a:lnTo>
                <a:lnTo>
                  <a:pt x="0" y="2418732"/>
                </a:lnTo>
                <a:close/>
              </a:path>
            </a:pathLst>
          </a:custGeom>
        </p:spPr>
        <p:txBody>
          <a:bodyPr wrap="square">
            <a:noAutofit/>
          </a:bodyPr>
          <a:lstStyle>
            <a:lvl1pPr>
              <a:defRPr sz="1400" b="0" baseline="0">
                <a:solidFill>
                  <a:schemeClr val="accent2"/>
                </a:solidFill>
              </a:defRPr>
            </a:lvl1pPr>
          </a:lstStyle>
          <a:p>
            <a:r>
              <a:rPr lang="en-US"/>
              <a:t>Click icon to add picture</a:t>
            </a:r>
          </a:p>
        </p:txBody>
      </p:sp>
      <p:sp>
        <p:nvSpPr>
          <p:cNvPr id="4" name="TextBox 3"/>
          <p:cNvSpPr txBox="1"/>
          <p:nvPr userDrawn="1"/>
        </p:nvSpPr>
        <p:spPr>
          <a:xfrm>
            <a:off x="10526227" y="6345452"/>
            <a:ext cx="668324" cy="307777"/>
          </a:xfrm>
          <a:prstGeom prst="rect">
            <a:avLst/>
          </a:prstGeom>
          <a:noFill/>
        </p:spPr>
        <p:txBody>
          <a:bodyPr wrap="none" rtlCol="0">
            <a:spAutoFit/>
          </a:bodyPr>
          <a:lstStyle/>
          <a:p>
            <a:pPr algn="r"/>
            <a:r>
              <a:rPr lang="en-US" sz="1400" b="0">
                <a:solidFill>
                  <a:schemeClr val="bg1">
                    <a:lumMod val="65000"/>
                  </a:schemeClr>
                </a:solidFill>
                <a:latin typeface="+mn-lt"/>
              </a:rPr>
              <a:t>PAGE</a:t>
            </a:r>
            <a:r>
              <a:rPr lang="en-US" sz="1400" b="0" baseline="0">
                <a:solidFill>
                  <a:schemeClr val="bg1">
                    <a:lumMod val="65000"/>
                  </a:schemeClr>
                </a:solidFill>
                <a:latin typeface="+mn-lt"/>
              </a:rPr>
              <a:t> </a:t>
            </a:r>
            <a:endParaRPr lang="en-US" sz="1400" b="0">
              <a:solidFill>
                <a:schemeClr val="bg1">
                  <a:lumMod val="65000"/>
                </a:schemeClr>
              </a:solidFill>
              <a:latin typeface="+mn-lt"/>
            </a:endParaRPr>
          </a:p>
        </p:txBody>
      </p:sp>
      <p:sp>
        <p:nvSpPr>
          <p:cNvPr id="6" name="TextBox 5"/>
          <p:cNvSpPr txBox="1"/>
          <p:nvPr userDrawn="1"/>
        </p:nvSpPr>
        <p:spPr>
          <a:xfrm>
            <a:off x="11203169" y="6345452"/>
            <a:ext cx="370614" cy="276999"/>
          </a:xfrm>
          <a:prstGeom prst="rect">
            <a:avLst/>
          </a:prstGeom>
          <a:noFill/>
        </p:spPr>
        <p:txBody>
          <a:bodyPr wrap="none" rtlCol="0">
            <a:spAutoFit/>
          </a:bodyPr>
          <a:lstStyle/>
          <a:p>
            <a:pPr algn="ctr"/>
            <a:fld id="{5C876702-E08E-44EC-B9D1-43F96B0DF4BE}" type="slidenum">
              <a:rPr lang="en-US" sz="1200" b="1" smtClean="0">
                <a:solidFill>
                  <a:schemeClr val="bg1">
                    <a:lumMod val="65000"/>
                  </a:schemeClr>
                </a:solidFill>
                <a:latin typeface="+mn-lt"/>
              </a:rPr>
              <a:pPr algn="ctr"/>
              <a:t>‹#›</a:t>
            </a:fld>
            <a:endParaRPr lang="en-US" sz="1200" b="1">
              <a:solidFill>
                <a:schemeClr val="bg1">
                  <a:lumMod val="65000"/>
                </a:schemeClr>
              </a:solidFill>
              <a:latin typeface="+mn-lt"/>
            </a:endParaRPr>
          </a:p>
        </p:txBody>
      </p:sp>
      <p:sp>
        <p:nvSpPr>
          <p:cNvPr id="8" name="Oval 7"/>
          <p:cNvSpPr/>
          <p:nvPr userDrawn="1"/>
        </p:nvSpPr>
        <p:spPr>
          <a:xfrm>
            <a:off x="11194551" y="6290026"/>
            <a:ext cx="387849" cy="387849"/>
          </a:xfrm>
          <a:prstGeom prst="ellipse">
            <a:avLst/>
          </a:prstGeom>
          <a:no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5569014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0" y="1979058"/>
            <a:ext cx="6096000" cy="2660364"/>
          </a:xfrm>
          <a:custGeom>
            <a:avLst/>
            <a:gdLst>
              <a:gd name="connsiteX0" fmla="*/ 0 w 6096000"/>
              <a:gd name="connsiteY0" fmla="*/ 0 h 2660364"/>
              <a:gd name="connsiteX1" fmla="*/ 6096000 w 6096000"/>
              <a:gd name="connsiteY1" fmla="*/ 0 h 2660364"/>
              <a:gd name="connsiteX2" fmla="*/ 6096000 w 6096000"/>
              <a:gd name="connsiteY2" fmla="*/ 2660364 h 2660364"/>
              <a:gd name="connsiteX3" fmla="*/ 0 w 6096000"/>
              <a:gd name="connsiteY3" fmla="*/ 2660364 h 2660364"/>
            </a:gdLst>
            <a:ahLst/>
            <a:cxnLst>
              <a:cxn ang="0">
                <a:pos x="connsiteX0" y="connsiteY0"/>
              </a:cxn>
              <a:cxn ang="0">
                <a:pos x="connsiteX1" y="connsiteY1"/>
              </a:cxn>
              <a:cxn ang="0">
                <a:pos x="connsiteX2" y="connsiteY2"/>
              </a:cxn>
              <a:cxn ang="0">
                <a:pos x="connsiteX3" y="connsiteY3"/>
              </a:cxn>
            </a:cxnLst>
            <a:rect l="l" t="t" r="r" b="b"/>
            <a:pathLst>
              <a:path w="6096000" h="2660364">
                <a:moveTo>
                  <a:pt x="0" y="0"/>
                </a:moveTo>
                <a:lnTo>
                  <a:pt x="6096000" y="0"/>
                </a:lnTo>
                <a:lnTo>
                  <a:pt x="6096000" y="2660364"/>
                </a:lnTo>
                <a:lnTo>
                  <a:pt x="0" y="2660364"/>
                </a:lnTo>
                <a:close/>
              </a:path>
            </a:pathLst>
          </a:custGeom>
        </p:spPr>
        <p:txBody>
          <a:bodyPr wrap="square">
            <a:noAutofit/>
          </a:bodyPr>
          <a:lstStyle>
            <a:lvl1pPr>
              <a:defRPr sz="1400" b="0" baseline="0">
                <a:solidFill>
                  <a:schemeClr val="accent2"/>
                </a:solidFill>
              </a:defRPr>
            </a:lvl1pPr>
          </a:lstStyle>
          <a:p>
            <a:r>
              <a:rPr lang="en-US"/>
              <a:t>Click icon to add picture</a:t>
            </a:r>
          </a:p>
        </p:txBody>
      </p:sp>
      <p:sp>
        <p:nvSpPr>
          <p:cNvPr id="3" name="TextBox 2"/>
          <p:cNvSpPr txBox="1"/>
          <p:nvPr userDrawn="1"/>
        </p:nvSpPr>
        <p:spPr>
          <a:xfrm>
            <a:off x="10526227" y="6345452"/>
            <a:ext cx="668324" cy="307777"/>
          </a:xfrm>
          <a:prstGeom prst="rect">
            <a:avLst/>
          </a:prstGeom>
          <a:noFill/>
        </p:spPr>
        <p:txBody>
          <a:bodyPr wrap="none" rtlCol="0">
            <a:spAutoFit/>
          </a:bodyPr>
          <a:lstStyle/>
          <a:p>
            <a:pPr algn="r"/>
            <a:r>
              <a:rPr lang="en-US" sz="1400" b="0">
                <a:solidFill>
                  <a:schemeClr val="bg1">
                    <a:lumMod val="65000"/>
                  </a:schemeClr>
                </a:solidFill>
                <a:latin typeface="+mn-lt"/>
              </a:rPr>
              <a:t>PAGE</a:t>
            </a:r>
            <a:r>
              <a:rPr lang="en-US" sz="1400" b="0" baseline="0">
                <a:solidFill>
                  <a:schemeClr val="bg1">
                    <a:lumMod val="65000"/>
                  </a:schemeClr>
                </a:solidFill>
                <a:latin typeface="+mn-lt"/>
              </a:rPr>
              <a:t> </a:t>
            </a:r>
            <a:endParaRPr lang="en-US" sz="1400" b="0">
              <a:solidFill>
                <a:schemeClr val="bg1">
                  <a:lumMod val="65000"/>
                </a:schemeClr>
              </a:solidFill>
              <a:latin typeface="+mn-lt"/>
            </a:endParaRPr>
          </a:p>
        </p:txBody>
      </p:sp>
      <p:sp>
        <p:nvSpPr>
          <p:cNvPr id="4" name="TextBox 3"/>
          <p:cNvSpPr txBox="1"/>
          <p:nvPr userDrawn="1"/>
        </p:nvSpPr>
        <p:spPr>
          <a:xfrm>
            <a:off x="11203169" y="6345452"/>
            <a:ext cx="370614" cy="276999"/>
          </a:xfrm>
          <a:prstGeom prst="rect">
            <a:avLst/>
          </a:prstGeom>
          <a:noFill/>
        </p:spPr>
        <p:txBody>
          <a:bodyPr wrap="none" rtlCol="0">
            <a:spAutoFit/>
          </a:bodyPr>
          <a:lstStyle/>
          <a:p>
            <a:pPr algn="ctr"/>
            <a:fld id="{5C876702-E08E-44EC-B9D1-43F96B0DF4BE}" type="slidenum">
              <a:rPr lang="en-US" sz="1200" b="1" smtClean="0">
                <a:solidFill>
                  <a:schemeClr val="bg1">
                    <a:lumMod val="65000"/>
                  </a:schemeClr>
                </a:solidFill>
                <a:latin typeface="+mn-lt"/>
              </a:rPr>
              <a:pPr algn="ctr"/>
              <a:t>‹#›</a:t>
            </a:fld>
            <a:endParaRPr lang="en-US" sz="1200" b="1">
              <a:solidFill>
                <a:schemeClr val="bg1">
                  <a:lumMod val="65000"/>
                </a:schemeClr>
              </a:solidFill>
              <a:latin typeface="+mn-lt"/>
            </a:endParaRPr>
          </a:p>
        </p:txBody>
      </p:sp>
      <p:sp>
        <p:nvSpPr>
          <p:cNvPr id="5" name="Oval 4"/>
          <p:cNvSpPr/>
          <p:nvPr userDrawn="1"/>
        </p:nvSpPr>
        <p:spPr>
          <a:xfrm>
            <a:off x="11194551" y="6290026"/>
            <a:ext cx="387849" cy="387849"/>
          </a:xfrm>
          <a:prstGeom prst="ellipse">
            <a:avLst/>
          </a:prstGeom>
          <a:no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569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431A61-AA3C-4992-ACEA-0A23361175AF}" type="datetimeFigureOut">
              <a:rPr lang="en-US" smtClean="0"/>
              <a:t>8/18/2017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5A33BA-9F4F-461A-AC2F-BF0AF17985CD}" type="slidenum">
              <a:rPr lang="en-US" smtClean="0"/>
              <a:t>‹#›</a:t>
            </a:fld>
            <a:endParaRPr lang="en-US"/>
          </a:p>
        </p:txBody>
      </p:sp>
    </p:spTree>
    <p:extLst>
      <p:ext uri="{BB962C8B-B14F-4D97-AF65-F5344CB8AC3E}">
        <p14:creationId xmlns:p14="http://schemas.microsoft.com/office/powerpoint/2010/main" val="436840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431A61-AA3C-4992-ACEA-0A23361175AF}" type="datetimeFigureOut">
              <a:rPr lang="en-US" smtClean="0"/>
              <a:t>8/18/2017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5A33BA-9F4F-461A-AC2F-BF0AF17985CD}" type="slidenum">
              <a:rPr lang="en-US" smtClean="0"/>
              <a:t>‹#›</a:t>
            </a:fld>
            <a:endParaRPr lang="en-US"/>
          </a:p>
        </p:txBody>
      </p:sp>
    </p:spTree>
    <p:extLst>
      <p:ext uri="{BB962C8B-B14F-4D97-AF65-F5344CB8AC3E}">
        <p14:creationId xmlns:p14="http://schemas.microsoft.com/office/powerpoint/2010/main" val="1225884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431A61-AA3C-4992-ACEA-0A23361175AF}" type="datetimeFigureOut">
              <a:rPr lang="en-US" smtClean="0"/>
              <a:t>8/18/2017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5A33BA-9F4F-461A-AC2F-BF0AF17985CD}" type="slidenum">
              <a:rPr lang="en-US" smtClean="0"/>
              <a:t>‹#›</a:t>
            </a:fld>
            <a:endParaRPr lang="en-US"/>
          </a:p>
        </p:txBody>
      </p:sp>
    </p:spTree>
    <p:extLst>
      <p:ext uri="{BB962C8B-B14F-4D97-AF65-F5344CB8AC3E}">
        <p14:creationId xmlns:p14="http://schemas.microsoft.com/office/powerpoint/2010/main" val="811943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431A61-AA3C-4992-ACEA-0A23361175AF}" type="datetimeFigureOut">
              <a:rPr lang="en-US" smtClean="0"/>
              <a:t>8/18/2017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5A33BA-9F4F-461A-AC2F-BF0AF17985CD}" type="slidenum">
              <a:rPr lang="en-US" smtClean="0"/>
              <a:t>‹#›</a:t>
            </a:fld>
            <a:endParaRPr lang="en-US"/>
          </a:p>
        </p:txBody>
      </p:sp>
    </p:spTree>
    <p:extLst>
      <p:ext uri="{BB962C8B-B14F-4D97-AF65-F5344CB8AC3E}">
        <p14:creationId xmlns:p14="http://schemas.microsoft.com/office/powerpoint/2010/main" val="536279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431A61-AA3C-4992-ACEA-0A23361175AF}" type="datetimeFigureOut">
              <a:rPr lang="en-US" smtClean="0"/>
              <a:t>8/18/2017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5A33BA-9F4F-461A-AC2F-BF0AF17985CD}" type="slidenum">
              <a:rPr lang="en-US" smtClean="0"/>
              <a:t>‹#›</a:t>
            </a:fld>
            <a:endParaRPr lang="en-US"/>
          </a:p>
        </p:txBody>
      </p:sp>
    </p:spTree>
    <p:extLst>
      <p:ext uri="{BB962C8B-B14F-4D97-AF65-F5344CB8AC3E}">
        <p14:creationId xmlns:p14="http://schemas.microsoft.com/office/powerpoint/2010/main" val="453273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431A61-AA3C-4992-ACEA-0A23361175AF}" type="datetimeFigureOut">
              <a:rPr lang="en-US" smtClean="0"/>
              <a:t>8/18/2017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5A33BA-9F4F-461A-AC2F-BF0AF17985CD}" type="slidenum">
              <a:rPr lang="en-US" smtClean="0"/>
              <a:t>‹#›</a:t>
            </a:fld>
            <a:endParaRPr lang="en-US"/>
          </a:p>
        </p:txBody>
      </p:sp>
    </p:spTree>
    <p:extLst>
      <p:ext uri="{BB962C8B-B14F-4D97-AF65-F5344CB8AC3E}">
        <p14:creationId xmlns:p14="http://schemas.microsoft.com/office/powerpoint/2010/main" val="705277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431A61-AA3C-4992-ACEA-0A23361175AF}" type="datetimeFigureOut">
              <a:rPr lang="en-US" smtClean="0"/>
              <a:t>8/18/2017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5A33BA-9F4F-461A-AC2F-BF0AF17985CD}" type="slidenum">
              <a:rPr lang="en-US" smtClean="0"/>
              <a:t>‹#›</a:t>
            </a:fld>
            <a:endParaRPr lang="en-US"/>
          </a:p>
        </p:txBody>
      </p:sp>
    </p:spTree>
    <p:extLst>
      <p:ext uri="{BB962C8B-B14F-4D97-AF65-F5344CB8AC3E}">
        <p14:creationId xmlns:p14="http://schemas.microsoft.com/office/powerpoint/2010/main" val="3143211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431A61-AA3C-4992-ACEA-0A23361175AF}" type="datetimeFigureOut">
              <a:rPr lang="en-US" smtClean="0"/>
              <a:t>8/18/2017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5A33BA-9F4F-461A-AC2F-BF0AF17985CD}" type="slidenum">
              <a:rPr lang="en-US" smtClean="0"/>
              <a:t>‹#›</a:t>
            </a:fld>
            <a:endParaRPr lang="en-US"/>
          </a:p>
        </p:txBody>
      </p:sp>
    </p:spTree>
    <p:extLst>
      <p:ext uri="{BB962C8B-B14F-4D97-AF65-F5344CB8AC3E}">
        <p14:creationId xmlns:p14="http://schemas.microsoft.com/office/powerpoint/2010/main" val="1790693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431A61-AA3C-4992-ACEA-0A23361175AF}" type="datetimeFigureOut">
              <a:rPr lang="en-US" smtClean="0"/>
              <a:t>8/18/2017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5A33BA-9F4F-461A-AC2F-BF0AF17985CD}" type="slidenum">
              <a:rPr lang="en-US" smtClean="0"/>
              <a:t>‹#›</a:t>
            </a:fld>
            <a:endParaRPr lang="en-US"/>
          </a:p>
        </p:txBody>
      </p:sp>
    </p:spTree>
    <p:extLst>
      <p:ext uri="{BB962C8B-B14F-4D97-AF65-F5344CB8AC3E}">
        <p14:creationId xmlns:p14="http://schemas.microsoft.com/office/powerpoint/2010/main" val="2694885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3" r:id="rId13"/>
    <p:sldLayoutId id="2147483664"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Box 40"/>
          <p:cNvSpPr txBox="1"/>
          <p:nvPr/>
        </p:nvSpPr>
        <p:spPr>
          <a:xfrm>
            <a:off x="2827421" y="491641"/>
            <a:ext cx="6737684" cy="784822"/>
          </a:xfrm>
          <a:prstGeom prst="rect">
            <a:avLst/>
          </a:prstGeom>
          <a:noFill/>
        </p:spPr>
        <p:txBody>
          <a:bodyPr wrap="square" lIns="45711" tIns="22856" rIns="45711" bIns="22856" rtlCol="0">
            <a:spAutoFit/>
          </a:bodyPr>
          <a:lstStyle/>
          <a:p>
            <a:pPr algn="ctr"/>
            <a:r>
              <a:rPr lang="en-US" sz="4800" b="1" dirty="0" smtClean="0">
                <a:solidFill>
                  <a:schemeClr val="tx1">
                    <a:lumMod val="50000"/>
                    <a:lumOff val="50000"/>
                  </a:schemeClr>
                </a:solidFill>
                <a:latin typeface="+mj-lt"/>
                <a:cs typeface="Lato Regular"/>
              </a:rPr>
              <a:t>Học</a:t>
            </a:r>
            <a:r>
              <a:rPr lang="en-US" sz="4800" b="1" dirty="0" smtClean="0">
                <a:solidFill>
                  <a:schemeClr val="accent2"/>
                </a:solidFill>
                <a:cs typeface="Lato Regular"/>
              </a:rPr>
              <a:t> tích cực</a:t>
            </a:r>
            <a:endParaRPr lang="id-ID" sz="4800" b="1" dirty="0">
              <a:solidFill>
                <a:schemeClr val="tx1">
                  <a:lumMod val="50000"/>
                  <a:lumOff val="50000"/>
                </a:schemeClr>
              </a:solidFill>
              <a:latin typeface="+mj-lt"/>
              <a:cs typeface="Lato Regular"/>
            </a:endParaRPr>
          </a:p>
        </p:txBody>
      </p:sp>
      <p:pic>
        <p:nvPicPr>
          <p:cNvPr id="5" name="Picture Placeholder 4"/>
          <p:cNvPicPr>
            <a:picLocks noGrp="1" noChangeAspect="1"/>
          </p:cNvPicPr>
          <p:nvPr>
            <p:ph type="pic" sz="quarter" idx="11"/>
          </p:nvPr>
        </p:nvPicPr>
        <p:blipFill>
          <a:blip r:embed="rId3">
            <a:extLst>
              <a:ext uri="{28A0092B-C50C-407E-A947-70E740481C1C}">
                <a14:useLocalDpi xmlns:a14="http://schemas.microsoft.com/office/drawing/2010/main" val="0"/>
              </a:ext>
            </a:extLst>
          </a:blip>
          <a:stretch>
            <a:fillRect/>
          </a:stretch>
        </p:blipFill>
        <p:spPr>
          <a:xfrm>
            <a:off x="6406523" y="2181508"/>
            <a:ext cx="5192211" cy="2418732"/>
          </a:xfrm>
        </p:spPr>
      </p:pic>
      <p:sp>
        <p:nvSpPr>
          <p:cNvPr id="33" name="Subtitle 2"/>
          <p:cNvSpPr txBox="1">
            <a:spLocks/>
          </p:cNvSpPr>
          <p:nvPr/>
        </p:nvSpPr>
        <p:spPr>
          <a:xfrm>
            <a:off x="5565273" y="5636401"/>
            <a:ext cx="4848728" cy="419558"/>
          </a:xfrm>
          <a:prstGeom prst="rect">
            <a:avLst/>
          </a:prstGeom>
        </p:spPr>
        <p:txBody>
          <a:bodyPr vert="horz" lIns="108745" tIns="54373" rIns="108745" bIns="54373" rtlCol="0">
            <a:no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r>
              <a:rPr lang="en-US" sz="1600" b="1" dirty="0" smtClean="0">
                <a:solidFill>
                  <a:schemeClr val="tx1">
                    <a:lumMod val="50000"/>
                    <a:lumOff val="50000"/>
                  </a:schemeClr>
                </a:solidFill>
                <a:latin typeface="Lato Light"/>
                <a:cs typeface="Lato Light"/>
              </a:rPr>
              <a:t>Người trình bày:       Nguyễn Bảo Ngọc</a:t>
            </a:r>
            <a:endParaRPr lang="en-US" sz="1600" b="1" dirty="0">
              <a:solidFill>
                <a:schemeClr val="tx1">
                  <a:lumMod val="50000"/>
                  <a:lumOff val="50000"/>
                </a:schemeClr>
              </a:solidFill>
              <a:latin typeface="Lato Light"/>
              <a:cs typeface="Lato Light"/>
            </a:endParaRPr>
          </a:p>
        </p:txBody>
      </p:sp>
      <p:sp>
        <p:nvSpPr>
          <p:cNvPr id="34" name="Subtitle 2"/>
          <p:cNvSpPr txBox="1">
            <a:spLocks/>
          </p:cNvSpPr>
          <p:nvPr/>
        </p:nvSpPr>
        <p:spPr>
          <a:xfrm>
            <a:off x="6544139" y="4899794"/>
            <a:ext cx="3869861" cy="767542"/>
          </a:xfrm>
          <a:prstGeom prst="rect">
            <a:avLst/>
          </a:prstGeom>
        </p:spPr>
        <p:txBody>
          <a:bodyPr vert="horz" lIns="108745" tIns="54373" rIns="108745" bIns="54373"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r>
              <a:rPr lang="en-US" sz="1600" b="1" dirty="0" smtClean="0">
                <a:solidFill>
                  <a:schemeClr val="tx1">
                    <a:lumMod val="50000"/>
                    <a:lumOff val="50000"/>
                  </a:schemeClr>
                </a:solidFill>
                <a:latin typeface="Lato Light"/>
                <a:cs typeface="Lato Light"/>
              </a:rPr>
              <a:t>Người thực hiện: Trần Đào Thị Mỹ An</a:t>
            </a:r>
          </a:p>
          <a:p>
            <a:pPr algn="r"/>
            <a:r>
              <a:rPr lang="en-US" sz="1600" b="1" dirty="0" smtClean="0">
                <a:solidFill>
                  <a:schemeClr val="tx1">
                    <a:lumMod val="50000"/>
                    <a:lumOff val="50000"/>
                  </a:schemeClr>
                </a:solidFill>
                <a:latin typeface="Lato Light"/>
                <a:cs typeface="Lato Light"/>
              </a:rPr>
              <a:t>Nguyễn Bảo Ngọc</a:t>
            </a:r>
            <a:endParaRPr lang="en-US" sz="1600" b="1" dirty="0">
              <a:solidFill>
                <a:schemeClr val="tx1">
                  <a:lumMod val="50000"/>
                  <a:lumOff val="50000"/>
                </a:schemeClr>
              </a:solidFill>
              <a:latin typeface="Lato Light"/>
              <a:cs typeface="Lato Light"/>
            </a:endParaRPr>
          </a:p>
        </p:txBody>
      </p:sp>
      <p:pic>
        <p:nvPicPr>
          <p:cNvPr id="4" name="Picture Placeholder 3"/>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08881" y="2181508"/>
            <a:ext cx="5315835" cy="2482104"/>
          </a:xfrm>
        </p:spPr>
      </p:pic>
      <p:grpSp>
        <p:nvGrpSpPr>
          <p:cNvPr id="14" name="Group 13"/>
          <p:cNvGrpSpPr/>
          <p:nvPr/>
        </p:nvGrpSpPr>
        <p:grpSpPr>
          <a:xfrm>
            <a:off x="4455920" y="1776132"/>
            <a:ext cx="3232028" cy="3232028"/>
            <a:chOff x="4499036" y="1776132"/>
            <a:chExt cx="3232028" cy="3232028"/>
          </a:xfrm>
        </p:grpSpPr>
        <p:grpSp>
          <p:nvGrpSpPr>
            <p:cNvPr id="11" name="Group 10"/>
            <p:cNvGrpSpPr/>
            <p:nvPr/>
          </p:nvGrpSpPr>
          <p:grpSpPr>
            <a:xfrm>
              <a:off x="4499036" y="1776132"/>
              <a:ext cx="3232028" cy="3232028"/>
              <a:chOff x="3657309" y="1168891"/>
              <a:chExt cx="4950756" cy="4950756"/>
            </a:xfrm>
          </p:grpSpPr>
          <p:sp>
            <p:nvSpPr>
              <p:cNvPr id="49" name="Isosceles Triangle 48"/>
              <p:cNvSpPr/>
              <p:nvPr/>
            </p:nvSpPr>
            <p:spPr>
              <a:xfrm rot="18900000">
                <a:off x="4950465" y="3376447"/>
                <a:ext cx="3657600" cy="1828800"/>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Isosceles Triangle 49"/>
              <p:cNvSpPr/>
              <p:nvPr/>
            </p:nvSpPr>
            <p:spPr>
              <a:xfrm rot="13500000">
                <a:off x="4950465" y="2083291"/>
                <a:ext cx="3657600" cy="182880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Isosceles Triangle 51"/>
              <p:cNvSpPr/>
              <p:nvPr/>
            </p:nvSpPr>
            <p:spPr>
              <a:xfrm rot="8100000">
                <a:off x="3657309" y="2083291"/>
                <a:ext cx="3657600" cy="182880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Isosceles Triangle 52"/>
              <p:cNvSpPr/>
              <p:nvPr/>
            </p:nvSpPr>
            <p:spPr>
              <a:xfrm rot="2700000">
                <a:off x="3657309" y="3376447"/>
                <a:ext cx="3657600" cy="1828800"/>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p:cNvGrpSpPr/>
            <p:nvPr/>
          </p:nvGrpSpPr>
          <p:grpSpPr>
            <a:xfrm>
              <a:off x="4710930" y="2304014"/>
              <a:ext cx="2861681" cy="2211199"/>
              <a:chOff x="4702178" y="2310648"/>
              <a:chExt cx="2861681" cy="2211199"/>
            </a:xfrm>
          </p:grpSpPr>
          <p:sp>
            <p:nvSpPr>
              <p:cNvPr id="20" name="Rectangle 19"/>
              <p:cNvSpPr/>
              <p:nvPr/>
            </p:nvSpPr>
            <p:spPr>
              <a:xfrm rot="2700000">
                <a:off x="5018166" y="2310648"/>
                <a:ext cx="2176265" cy="2176265"/>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4681"/>
              <p:cNvGrpSpPr>
                <a:grpSpLocks noChangeAspect="1"/>
              </p:cNvGrpSpPr>
              <p:nvPr/>
            </p:nvGrpSpPr>
            <p:grpSpPr bwMode="auto">
              <a:xfrm>
                <a:off x="5723170" y="2343650"/>
                <a:ext cx="745663" cy="977330"/>
                <a:chOff x="4576763" y="2300287"/>
                <a:chExt cx="276225" cy="361950"/>
              </a:xfrm>
              <a:solidFill>
                <a:schemeClr val="bg1"/>
              </a:solidFill>
            </p:grpSpPr>
            <p:sp>
              <p:nvSpPr>
                <p:cNvPr id="22" name="Freeform 250"/>
                <p:cNvSpPr>
                  <a:spLocks noChangeArrowheads="1"/>
                </p:cNvSpPr>
                <p:nvPr/>
              </p:nvSpPr>
              <p:spPr bwMode="auto">
                <a:xfrm>
                  <a:off x="4576763" y="2541587"/>
                  <a:ext cx="120650" cy="120650"/>
                </a:xfrm>
                <a:custGeom>
                  <a:avLst/>
                  <a:gdLst>
                    <a:gd name="T0" fmla="*/ 92 w 336"/>
                    <a:gd name="T1" fmla="*/ 0 h 336"/>
                    <a:gd name="T2" fmla="*/ 0 w 336"/>
                    <a:gd name="T3" fmla="*/ 243 h 336"/>
                    <a:gd name="T4" fmla="*/ 159 w 336"/>
                    <a:gd name="T5" fmla="*/ 193 h 336"/>
                    <a:gd name="T6" fmla="*/ 251 w 336"/>
                    <a:gd name="T7" fmla="*/ 335 h 336"/>
                    <a:gd name="T8" fmla="*/ 335 w 336"/>
                    <a:gd name="T9" fmla="*/ 84 h 336"/>
                    <a:gd name="T10" fmla="*/ 251 w 336"/>
                    <a:gd name="T11" fmla="*/ 9 h 336"/>
                    <a:gd name="T12" fmla="*/ 92 w 336"/>
                    <a:gd name="T13" fmla="*/ 0 h 336"/>
                    <a:gd name="T14" fmla="*/ 92 w 336"/>
                    <a:gd name="T15" fmla="*/ 0 h 336"/>
                    <a:gd name="T16" fmla="*/ 92 w 336"/>
                    <a:gd name="T17" fmla="*/ 0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6" h="336">
                      <a:moveTo>
                        <a:pt x="92" y="0"/>
                      </a:moveTo>
                      <a:lnTo>
                        <a:pt x="0" y="243"/>
                      </a:lnTo>
                      <a:lnTo>
                        <a:pt x="159" y="193"/>
                      </a:lnTo>
                      <a:lnTo>
                        <a:pt x="251" y="335"/>
                      </a:lnTo>
                      <a:lnTo>
                        <a:pt x="335" y="84"/>
                      </a:lnTo>
                      <a:lnTo>
                        <a:pt x="251" y="9"/>
                      </a:lnTo>
                      <a:lnTo>
                        <a:pt x="92" y="0"/>
                      </a:lnTo>
                      <a:close/>
                      <a:moveTo>
                        <a:pt x="92" y="0"/>
                      </a:moveTo>
                      <a:lnTo>
                        <a:pt x="92" y="0"/>
                      </a:lnTo>
                      <a:close/>
                    </a:path>
                  </a:pathLst>
                </a:custGeom>
                <a:grp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lgn="ctr">
                    <a:defRPr/>
                  </a:pPr>
                  <a:endParaRPr lang="en-US" sz="2400" dirty="0"/>
                </a:p>
              </p:txBody>
            </p:sp>
            <p:sp>
              <p:nvSpPr>
                <p:cNvPr id="23" name="Freeform 251"/>
                <p:cNvSpPr>
                  <a:spLocks noChangeArrowheads="1"/>
                </p:cNvSpPr>
                <p:nvPr/>
              </p:nvSpPr>
              <p:spPr bwMode="auto">
                <a:xfrm>
                  <a:off x="4576763" y="2541587"/>
                  <a:ext cx="120650" cy="120650"/>
                </a:xfrm>
                <a:custGeom>
                  <a:avLst/>
                  <a:gdLst>
                    <a:gd name="T0" fmla="*/ 92 w 336"/>
                    <a:gd name="T1" fmla="*/ 0 h 336"/>
                    <a:gd name="T2" fmla="*/ 0 w 336"/>
                    <a:gd name="T3" fmla="*/ 243 h 336"/>
                    <a:gd name="T4" fmla="*/ 159 w 336"/>
                    <a:gd name="T5" fmla="*/ 193 h 336"/>
                    <a:gd name="T6" fmla="*/ 251 w 336"/>
                    <a:gd name="T7" fmla="*/ 335 h 336"/>
                    <a:gd name="T8" fmla="*/ 335 w 336"/>
                    <a:gd name="T9" fmla="*/ 84 h 336"/>
                    <a:gd name="T10" fmla="*/ 251 w 336"/>
                    <a:gd name="T11" fmla="*/ 9 h 336"/>
                    <a:gd name="T12" fmla="*/ 92 w 336"/>
                    <a:gd name="T13" fmla="*/ 0 h 336"/>
                  </a:gdLst>
                  <a:ahLst/>
                  <a:cxnLst>
                    <a:cxn ang="0">
                      <a:pos x="T0" y="T1"/>
                    </a:cxn>
                    <a:cxn ang="0">
                      <a:pos x="T2" y="T3"/>
                    </a:cxn>
                    <a:cxn ang="0">
                      <a:pos x="T4" y="T5"/>
                    </a:cxn>
                    <a:cxn ang="0">
                      <a:pos x="T6" y="T7"/>
                    </a:cxn>
                    <a:cxn ang="0">
                      <a:pos x="T8" y="T9"/>
                    </a:cxn>
                    <a:cxn ang="0">
                      <a:pos x="T10" y="T11"/>
                    </a:cxn>
                    <a:cxn ang="0">
                      <a:pos x="T12" y="T13"/>
                    </a:cxn>
                  </a:cxnLst>
                  <a:rect l="0" t="0" r="r" b="b"/>
                  <a:pathLst>
                    <a:path w="336" h="336">
                      <a:moveTo>
                        <a:pt x="92" y="0"/>
                      </a:moveTo>
                      <a:lnTo>
                        <a:pt x="0" y="243"/>
                      </a:lnTo>
                      <a:lnTo>
                        <a:pt x="159" y="193"/>
                      </a:lnTo>
                      <a:lnTo>
                        <a:pt x="251" y="335"/>
                      </a:lnTo>
                      <a:lnTo>
                        <a:pt x="335" y="84"/>
                      </a:lnTo>
                      <a:lnTo>
                        <a:pt x="251" y="9"/>
                      </a:lnTo>
                      <a:lnTo>
                        <a:pt x="92" y="0"/>
                      </a:lnTo>
                    </a:path>
                  </a:pathLst>
                </a:custGeom>
                <a:grpFill/>
                <a:ln>
                  <a:noFill/>
                </a:ln>
                <a:effectLst/>
                <a:extLs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lgn="ctr">
                    <a:defRPr/>
                  </a:pPr>
                  <a:endParaRPr lang="en-US" sz="2400" dirty="0"/>
                </a:p>
              </p:txBody>
            </p:sp>
            <p:sp>
              <p:nvSpPr>
                <p:cNvPr id="24" name="Freeform 252"/>
                <p:cNvSpPr>
                  <a:spLocks noChangeArrowheads="1"/>
                </p:cNvSpPr>
                <p:nvPr/>
              </p:nvSpPr>
              <p:spPr bwMode="auto">
                <a:xfrm>
                  <a:off x="4610100" y="2541587"/>
                  <a:ext cx="1588" cy="1587"/>
                </a:xfrm>
                <a:custGeom>
                  <a:avLst/>
                  <a:gdLst>
                    <a:gd name="T0" fmla="*/ 0 w 1"/>
                    <a:gd name="T1" fmla="*/ 0 h 1"/>
                    <a:gd name="T2" fmla="*/ 0 w 1"/>
                    <a:gd name="T3" fmla="*/ 0 h 1"/>
                  </a:gdLst>
                  <a:ahLst/>
                  <a:cxnLst>
                    <a:cxn ang="0">
                      <a:pos x="T0" y="T1"/>
                    </a:cxn>
                    <a:cxn ang="0">
                      <a:pos x="T2" y="T3"/>
                    </a:cxn>
                  </a:cxnLst>
                  <a:rect l="0" t="0" r="r" b="b"/>
                  <a:pathLst>
                    <a:path w="1" h="1">
                      <a:moveTo>
                        <a:pt x="0" y="0"/>
                      </a:moveTo>
                      <a:lnTo>
                        <a:pt x="0" y="0"/>
                      </a:lnTo>
                    </a:path>
                  </a:pathLst>
                </a:custGeom>
                <a:grpFill/>
                <a:ln>
                  <a:noFill/>
                </a:ln>
                <a:effectLst/>
                <a:extLs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lgn="ctr">
                    <a:defRPr/>
                  </a:pPr>
                  <a:endParaRPr lang="en-US" sz="2400" dirty="0"/>
                </a:p>
              </p:txBody>
            </p:sp>
            <p:sp>
              <p:nvSpPr>
                <p:cNvPr id="25" name="Freeform 253"/>
                <p:cNvSpPr>
                  <a:spLocks noChangeArrowheads="1"/>
                </p:cNvSpPr>
                <p:nvPr/>
              </p:nvSpPr>
              <p:spPr bwMode="auto">
                <a:xfrm>
                  <a:off x="4732338" y="2541587"/>
                  <a:ext cx="120650" cy="120650"/>
                </a:xfrm>
                <a:custGeom>
                  <a:avLst/>
                  <a:gdLst>
                    <a:gd name="T0" fmla="*/ 251 w 336"/>
                    <a:gd name="T1" fmla="*/ 0 h 336"/>
                    <a:gd name="T2" fmla="*/ 84 w 336"/>
                    <a:gd name="T3" fmla="*/ 9 h 336"/>
                    <a:gd name="T4" fmla="*/ 0 w 336"/>
                    <a:gd name="T5" fmla="*/ 84 h 336"/>
                    <a:gd name="T6" fmla="*/ 92 w 336"/>
                    <a:gd name="T7" fmla="*/ 335 h 336"/>
                    <a:gd name="T8" fmla="*/ 176 w 336"/>
                    <a:gd name="T9" fmla="*/ 193 h 336"/>
                    <a:gd name="T10" fmla="*/ 335 w 336"/>
                    <a:gd name="T11" fmla="*/ 243 h 336"/>
                    <a:gd name="T12" fmla="*/ 251 w 336"/>
                    <a:gd name="T13" fmla="*/ 0 h 336"/>
                    <a:gd name="T14" fmla="*/ 251 w 336"/>
                    <a:gd name="T15" fmla="*/ 0 h 336"/>
                    <a:gd name="T16" fmla="*/ 251 w 336"/>
                    <a:gd name="T17" fmla="*/ 0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6" h="336">
                      <a:moveTo>
                        <a:pt x="251" y="0"/>
                      </a:moveTo>
                      <a:lnTo>
                        <a:pt x="84" y="9"/>
                      </a:lnTo>
                      <a:lnTo>
                        <a:pt x="0" y="84"/>
                      </a:lnTo>
                      <a:lnTo>
                        <a:pt x="92" y="335"/>
                      </a:lnTo>
                      <a:lnTo>
                        <a:pt x="176" y="193"/>
                      </a:lnTo>
                      <a:lnTo>
                        <a:pt x="335" y="243"/>
                      </a:lnTo>
                      <a:lnTo>
                        <a:pt x="251" y="0"/>
                      </a:lnTo>
                      <a:close/>
                      <a:moveTo>
                        <a:pt x="251" y="0"/>
                      </a:moveTo>
                      <a:lnTo>
                        <a:pt x="251" y="0"/>
                      </a:lnTo>
                      <a:close/>
                    </a:path>
                  </a:pathLst>
                </a:custGeom>
                <a:grp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lgn="ctr">
                    <a:defRPr/>
                  </a:pPr>
                  <a:endParaRPr lang="en-US" sz="2400" dirty="0"/>
                </a:p>
              </p:txBody>
            </p:sp>
            <p:sp>
              <p:nvSpPr>
                <p:cNvPr id="26" name="Freeform 254"/>
                <p:cNvSpPr>
                  <a:spLocks noChangeArrowheads="1"/>
                </p:cNvSpPr>
                <p:nvPr/>
              </p:nvSpPr>
              <p:spPr bwMode="auto">
                <a:xfrm>
                  <a:off x="4732338" y="2541587"/>
                  <a:ext cx="120650" cy="120650"/>
                </a:xfrm>
                <a:custGeom>
                  <a:avLst/>
                  <a:gdLst>
                    <a:gd name="T0" fmla="*/ 251 w 336"/>
                    <a:gd name="T1" fmla="*/ 0 h 336"/>
                    <a:gd name="T2" fmla="*/ 84 w 336"/>
                    <a:gd name="T3" fmla="*/ 9 h 336"/>
                    <a:gd name="T4" fmla="*/ 0 w 336"/>
                    <a:gd name="T5" fmla="*/ 84 h 336"/>
                    <a:gd name="T6" fmla="*/ 92 w 336"/>
                    <a:gd name="T7" fmla="*/ 335 h 336"/>
                    <a:gd name="T8" fmla="*/ 176 w 336"/>
                    <a:gd name="T9" fmla="*/ 193 h 336"/>
                    <a:gd name="T10" fmla="*/ 335 w 336"/>
                    <a:gd name="T11" fmla="*/ 243 h 336"/>
                    <a:gd name="T12" fmla="*/ 251 w 336"/>
                    <a:gd name="T13" fmla="*/ 0 h 336"/>
                  </a:gdLst>
                  <a:ahLst/>
                  <a:cxnLst>
                    <a:cxn ang="0">
                      <a:pos x="T0" y="T1"/>
                    </a:cxn>
                    <a:cxn ang="0">
                      <a:pos x="T2" y="T3"/>
                    </a:cxn>
                    <a:cxn ang="0">
                      <a:pos x="T4" y="T5"/>
                    </a:cxn>
                    <a:cxn ang="0">
                      <a:pos x="T6" y="T7"/>
                    </a:cxn>
                    <a:cxn ang="0">
                      <a:pos x="T8" y="T9"/>
                    </a:cxn>
                    <a:cxn ang="0">
                      <a:pos x="T10" y="T11"/>
                    </a:cxn>
                    <a:cxn ang="0">
                      <a:pos x="T12" y="T13"/>
                    </a:cxn>
                  </a:cxnLst>
                  <a:rect l="0" t="0" r="r" b="b"/>
                  <a:pathLst>
                    <a:path w="336" h="336">
                      <a:moveTo>
                        <a:pt x="251" y="0"/>
                      </a:moveTo>
                      <a:lnTo>
                        <a:pt x="84" y="9"/>
                      </a:lnTo>
                      <a:lnTo>
                        <a:pt x="0" y="84"/>
                      </a:lnTo>
                      <a:lnTo>
                        <a:pt x="92" y="335"/>
                      </a:lnTo>
                      <a:lnTo>
                        <a:pt x="176" y="193"/>
                      </a:lnTo>
                      <a:lnTo>
                        <a:pt x="335" y="243"/>
                      </a:lnTo>
                      <a:lnTo>
                        <a:pt x="251" y="0"/>
                      </a:lnTo>
                    </a:path>
                  </a:pathLst>
                </a:custGeom>
                <a:grpFill/>
                <a:ln>
                  <a:noFill/>
                </a:ln>
                <a:effectLst/>
                <a:extLs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lgn="ctr">
                    <a:defRPr/>
                  </a:pPr>
                  <a:endParaRPr lang="en-US" sz="2400" dirty="0"/>
                </a:p>
              </p:txBody>
            </p:sp>
            <p:sp>
              <p:nvSpPr>
                <p:cNvPr id="27" name="Freeform 255"/>
                <p:cNvSpPr>
                  <a:spLocks noChangeArrowheads="1"/>
                </p:cNvSpPr>
                <p:nvPr/>
              </p:nvSpPr>
              <p:spPr bwMode="auto">
                <a:xfrm>
                  <a:off x="4822825" y="2541587"/>
                  <a:ext cx="1588" cy="1587"/>
                </a:xfrm>
                <a:custGeom>
                  <a:avLst/>
                  <a:gdLst>
                    <a:gd name="T0" fmla="*/ 0 w 1"/>
                    <a:gd name="T1" fmla="*/ 0 h 1"/>
                    <a:gd name="T2" fmla="*/ 0 w 1"/>
                    <a:gd name="T3" fmla="*/ 0 h 1"/>
                  </a:gdLst>
                  <a:ahLst/>
                  <a:cxnLst>
                    <a:cxn ang="0">
                      <a:pos x="T0" y="T1"/>
                    </a:cxn>
                    <a:cxn ang="0">
                      <a:pos x="T2" y="T3"/>
                    </a:cxn>
                  </a:cxnLst>
                  <a:rect l="0" t="0" r="r" b="b"/>
                  <a:pathLst>
                    <a:path w="1" h="1">
                      <a:moveTo>
                        <a:pt x="0" y="0"/>
                      </a:moveTo>
                      <a:lnTo>
                        <a:pt x="0" y="0"/>
                      </a:lnTo>
                    </a:path>
                  </a:pathLst>
                </a:custGeom>
                <a:grpFill/>
                <a:ln>
                  <a:noFill/>
                </a:ln>
                <a:effectLst/>
                <a:extLs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lgn="ctr">
                    <a:defRPr/>
                  </a:pPr>
                  <a:endParaRPr lang="en-US" sz="2400" dirty="0"/>
                </a:p>
              </p:txBody>
            </p:sp>
            <p:sp>
              <p:nvSpPr>
                <p:cNvPr id="28" name="Freeform 256"/>
                <p:cNvSpPr>
                  <a:spLocks noChangeArrowheads="1"/>
                </p:cNvSpPr>
                <p:nvPr/>
              </p:nvSpPr>
              <p:spPr bwMode="auto">
                <a:xfrm>
                  <a:off x="4586288" y="2300287"/>
                  <a:ext cx="261937" cy="258762"/>
                </a:xfrm>
                <a:custGeom>
                  <a:avLst/>
                  <a:gdLst>
                    <a:gd name="T0" fmla="*/ 618 w 728"/>
                    <a:gd name="T1" fmla="*/ 619 h 720"/>
                    <a:gd name="T2" fmla="*/ 627 w 728"/>
                    <a:gd name="T3" fmla="*/ 469 h 720"/>
                    <a:gd name="T4" fmla="*/ 727 w 728"/>
                    <a:gd name="T5" fmla="*/ 360 h 720"/>
                    <a:gd name="T6" fmla="*/ 627 w 728"/>
                    <a:gd name="T7" fmla="*/ 251 h 720"/>
                    <a:gd name="T8" fmla="*/ 618 w 728"/>
                    <a:gd name="T9" fmla="*/ 101 h 720"/>
                    <a:gd name="T10" fmla="*/ 468 w 728"/>
                    <a:gd name="T11" fmla="*/ 92 h 720"/>
                    <a:gd name="T12" fmla="*/ 359 w 728"/>
                    <a:gd name="T13" fmla="*/ 0 h 720"/>
                    <a:gd name="T14" fmla="*/ 250 w 728"/>
                    <a:gd name="T15" fmla="*/ 92 h 720"/>
                    <a:gd name="T16" fmla="*/ 100 w 728"/>
                    <a:gd name="T17" fmla="*/ 101 h 720"/>
                    <a:gd name="T18" fmla="*/ 92 w 728"/>
                    <a:gd name="T19" fmla="*/ 251 h 720"/>
                    <a:gd name="T20" fmla="*/ 0 w 728"/>
                    <a:gd name="T21" fmla="*/ 360 h 720"/>
                    <a:gd name="T22" fmla="*/ 92 w 728"/>
                    <a:gd name="T23" fmla="*/ 469 h 720"/>
                    <a:gd name="T24" fmla="*/ 100 w 728"/>
                    <a:gd name="T25" fmla="*/ 619 h 720"/>
                    <a:gd name="T26" fmla="*/ 250 w 728"/>
                    <a:gd name="T27" fmla="*/ 628 h 720"/>
                    <a:gd name="T28" fmla="*/ 359 w 728"/>
                    <a:gd name="T29" fmla="*/ 719 h 720"/>
                    <a:gd name="T30" fmla="*/ 468 w 728"/>
                    <a:gd name="T31" fmla="*/ 628 h 720"/>
                    <a:gd name="T32" fmla="*/ 618 w 728"/>
                    <a:gd name="T33" fmla="*/ 619 h 720"/>
                    <a:gd name="T34" fmla="*/ 359 w 728"/>
                    <a:gd name="T35" fmla="*/ 561 h 720"/>
                    <a:gd name="T36" fmla="*/ 159 w 728"/>
                    <a:gd name="T37" fmla="*/ 360 h 720"/>
                    <a:gd name="T38" fmla="*/ 359 w 728"/>
                    <a:gd name="T39" fmla="*/ 159 h 720"/>
                    <a:gd name="T40" fmla="*/ 560 w 728"/>
                    <a:gd name="T41" fmla="*/ 360 h 720"/>
                    <a:gd name="T42" fmla="*/ 359 w 728"/>
                    <a:gd name="T43" fmla="*/ 561 h 720"/>
                    <a:gd name="T44" fmla="*/ 359 w 728"/>
                    <a:gd name="T45" fmla="*/ 561 h 720"/>
                    <a:gd name="T46" fmla="*/ 359 w 728"/>
                    <a:gd name="T47" fmla="*/ 561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28" h="720">
                      <a:moveTo>
                        <a:pt x="618" y="619"/>
                      </a:moveTo>
                      <a:cubicBezTo>
                        <a:pt x="627" y="469"/>
                        <a:pt x="627" y="469"/>
                        <a:pt x="627" y="469"/>
                      </a:cubicBezTo>
                      <a:cubicBezTo>
                        <a:pt x="727" y="360"/>
                        <a:pt x="727" y="360"/>
                        <a:pt x="727" y="360"/>
                      </a:cubicBezTo>
                      <a:cubicBezTo>
                        <a:pt x="627" y="251"/>
                        <a:pt x="627" y="251"/>
                        <a:pt x="627" y="251"/>
                      </a:cubicBezTo>
                      <a:cubicBezTo>
                        <a:pt x="618" y="101"/>
                        <a:pt x="618" y="101"/>
                        <a:pt x="618" y="101"/>
                      </a:cubicBezTo>
                      <a:cubicBezTo>
                        <a:pt x="468" y="92"/>
                        <a:pt x="468" y="92"/>
                        <a:pt x="468" y="92"/>
                      </a:cubicBezTo>
                      <a:cubicBezTo>
                        <a:pt x="359" y="0"/>
                        <a:pt x="359" y="0"/>
                        <a:pt x="359" y="0"/>
                      </a:cubicBezTo>
                      <a:cubicBezTo>
                        <a:pt x="250" y="92"/>
                        <a:pt x="250" y="92"/>
                        <a:pt x="250" y="92"/>
                      </a:cubicBezTo>
                      <a:cubicBezTo>
                        <a:pt x="100" y="101"/>
                        <a:pt x="100" y="101"/>
                        <a:pt x="100" y="101"/>
                      </a:cubicBezTo>
                      <a:cubicBezTo>
                        <a:pt x="92" y="251"/>
                        <a:pt x="92" y="251"/>
                        <a:pt x="92" y="251"/>
                      </a:cubicBezTo>
                      <a:cubicBezTo>
                        <a:pt x="0" y="360"/>
                        <a:pt x="0" y="360"/>
                        <a:pt x="0" y="360"/>
                      </a:cubicBezTo>
                      <a:cubicBezTo>
                        <a:pt x="92" y="469"/>
                        <a:pt x="92" y="469"/>
                        <a:pt x="92" y="469"/>
                      </a:cubicBezTo>
                      <a:cubicBezTo>
                        <a:pt x="100" y="619"/>
                        <a:pt x="100" y="619"/>
                        <a:pt x="100" y="619"/>
                      </a:cubicBezTo>
                      <a:cubicBezTo>
                        <a:pt x="250" y="628"/>
                        <a:pt x="250" y="628"/>
                        <a:pt x="250" y="628"/>
                      </a:cubicBezTo>
                      <a:cubicBezTo>
                        <a:pt x="359" y="719"/>
                        <a:pt x="359" y="719"/>
                        <a:pt x="359" y="719"/>
                      </a:cubicBezTo>
                      <a:cubicBezTo>
                        <a:pt x="468" y="628"/>
                        <a:pt x="468" y="628"/>
                        <a:pt x="468" y="628"/>
                      </a:cubicBezTo>
                      <a:lnTo>
                        <a:pt x="618" y="619"/>
                      </a:lnTo>
                      <a:close/>
                      <a:moveTo>
                        <a:pt x="359" y="561"/>
                      </a:moveTo>
                      <a:cubicBezTo>
                        <a:pt x="250" y="561"/>
                        <a:pt x="159" y="469"/>
                        <a:pt x="159" y="360"/>
                      </a:cubicBezTo>
                      <a:cubicBezTo>
                        <a:pt x="159" y="243"/>
                        <a:pt x="250" y="159"/>
                        <a:pt x="359" y="159"/>
                      </a:cubicBezTo>
                      <a:cubicBezTo>
                        <a:pt x="468" y="159"/>
                        <a:pt x="560" y="243"/>
                        <a:pt x="560" y="360"/>
                      </a:cubicBezTo>
                      <a:cubicBezTo>
                        <a:pt x="560" y="469"/>
                        <a:pt x="468" y="561"/>
                        <a:pt x="359" y="561"/>
                      </a:cubicBezTo>
                      <a:close/>
                      <a:moveTo>
                        <a:pt x="359" y="561"/>
                      </a:moveTo>
                      <a:lnTo>
                        <a:pt x="359" y="561"/>
                      </a:lnTo>
                      <a:close/>
                    </a:path>
                  </a:pathLst>
                </a:custGeom>
                <a:grp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lgn="ctr">
                    <a:defRPr/>
                  </a:pPr>
                  <a:endParaRPr lang="en-US" sz="2400" dirty="0"/>
                </a:p>
              </p:txBody>
            </p:sp>
            <p:sp>
              <p:nvSpPr>
                <p:cNvPr id="31" name="Freeform 259"/>
                <p:cNvSpPr>
                  <a:spLocks noChangeArrowheads="1"/>
                </p:cNvSpPr>
                <p:nvPr/>
              </p:nvSpPr>
              <p:spPr bwMode="auto">
                <a:xfrm>
                  <a:off x="4691063" y="2400299"/>
                  <a:ext cx="1587" cy="1588"/>
                </a:xfrm>
                <a:custGeom>
                  <a:avLst/>
                  <a:gdLst>
                    <a:gd name="T0" fmla="*/ 0 w 1"/>
                    <a:gd name="T1" fmla="*/ 0 h 1"/>
                    <a:gd name="T2" fmla="*/ 0 w 1"/>
                    <a:gd name="T3" fmla="*/ 0 h 1"/>
                  </a:gdLst>
                  <a:ahLst/>
                  <a:cxnLst>
                    <a:cxn ang="0">
                      <a:pos x="T0" y="T1"/>
                    </a:cxn>
                    <a:cxn ang="0">
                      <a:pos x="T2" y="T3"/>
                    </a:cxn>
                  </a:cxnLst>
                  <a:rect l="0" t="0" r="r" b="b"/>
                  <a:pathLst>
                    <a:path w="1" h="1">
                      <a:moveTo>
                        <a:pt x="0" y="0"/>
                      </a:moveTo>
                      <a:lnTo>
                        <a:pt x="0" y="0"/>
                      </a:lnTo>
                    </a:path>
                  </a:pathLst>
                </a:custGeom>
                <a:grpFill/>
                <a:ln>
                  <a:noFill/>
                </a:ln>
                <a:effectLst/>
                <a:extLs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lgn="ctr">
                    <a:defRPr/>
                  </a:pPr>
                  <a:endParaRPr lang="en-US" sz="2400" dirty="0"/>
                </a:p>
              </p:txBody>
            </p:sp>
          </p:grpSp>
          <p:sp>
            <p:nvSpPr>
              <p:cNvPr id="32" name="TextBox 31"/>
              <p:cNvSpPr txBox="1"/>
              <p:nvPr/>
            </p:nvSpPr>
            <p:spPr>
              <a:xfrm>
                <a:off x="4702178" y="3259963"/>
                <a:ext cx="2861681" cy="1261884"/>
              </a:xfrm>
              <a:prstGeom prst="rect">
                <a:avLst/>
              </a:prstGeom>
              <a:noFill/>
            </p:spPr>
            <p:txBody>
              <a:bodyPr wrap="none" rtlCol="0">
                <a:spAutoFit/>
              </a:bodyPr>
              <a:lstStyle/>
              <a:p>
                <a:pPr algn="ctr"/>
                <a:r>
                  <a:rPr lang="en-US" sz="2400" b="1" dirty="0">
                    <a:solidFill>
                      <a:schemeClr val="bg1"/>
                    </a:solidFill>
                  </a:rPr>
                  <a:t>Phương pháp học để</a:t>
                </a:r>
                <a:r>
                  <a:rPr lang="en-US" sz="2800" b="1" dirty="0">
                    <a:solidFill>
                      <a:schemeClr val="bg1"/>
                    </a:solidFill>
                  </a:rPr>
                  <a:t/>
                </a:r>
                <a:br>
                  <a:rPr lang="en-US" sz="2800" b="1" dirty="0">
                    <a:solidFill>
                      <a:schemeClr val="bg1"/>
                    </a:solidFill>
                  </a:rPr>
                </a:br>
                <a:r>
                  <a:rPr lang="en-US" sz="2400" b="1" dirty="0">
                    <a:solidFill>
                      <a:schemeClr val="bg1"/>
                    </a:solidFill>
                  </a:rPr>
                  <a:t>đạt</a:t>
                </a:r>
                <a:r>
                  <a:rPr lang="en-US" sz="2800" b="1" dirty="0">
                    <a:solidFill>
                      <a:schemeClr val="bg1"/>
                    </a:solidFill>
                  </a:rPr>
                  <a:t> hiệu quả</a:t>
                </a:r>
                <a:br>
                  <a:rPr lang="en-US" sz="2800" b="1" dirty="0">
                    <a:solidFill>
                      <a:schemeClr val="bg1"/>
                    </a:solidFill>
                  </a:rPr>
                </a:br>
                <a:r>
                  <a:rPr lang="en-US" sz="2400" b="1" dirty="0">
                    <a:solidFill>
                      <a:schemeClr val="bg1"/>
                    </a:solidFill>
                  </a:rPr>
                  <a:t>cao</a:t>
                </a:r>
                <a:endParaRPr lang="en-US" sz="2800" b="1" dirty="0">
                  <a:solidFill>
                    <a:schemeClr val="bg1"/>
                  </a:solidFill>
                </a:endParaRPr>
              </a:p>
            </p:txBody>
          </p:sp>
        </p:grpSp>
      </p:grpSp>
    </p:spTree>
    <p:extLst>
      <p:ext uri="{BB962C8B-B14F-4D97-AF65-F5344CB8AC3E}">
        <p14:creationId xmlns:p14="http://schemas.microsoft.com/office/powerpoint/2010/main" val="93207125"/>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3006075" y="94588"/>
            <a:ext cx="6179850" cy="1097914"/>
            <a:chOff x="6095803" y="340861"/>
            <a:chExt cx="12359700" cy="2195827"/>
          </a:xfrm>
        </p:grpSpPr>
        <p:sp>
          <p:nvSpPr>
            <p:cNvPr id="3" name="TextBox 2"/>
            <p:cNvSpPr txBox="1"/>
            <p:nvPr/>
          </p:nvSpPr>
          <p:spPr>
            <a:xfrm>
              <a:off x="6095803" y="340861"/>
              <a:ext cx="12359700" cy="1569643"/>
            </a:xfrm>
            <a:prstGeom prst="rect">
              <a:avLst/>
            </a:prstGeom>
            <a:noFill/>
          </p:spPr>
          <p:txBody>
            <a:bodyPr wrap="square" lIns="45711" tIns="22856" rIns="45711" bIns="22856" rtlCol="0">
              <a:spAutoFit/>
            </a:bodyPr>
            <a:lstStyle/>
            <a:p>
              <a:pPr algn="ctr"/>
              <a:r>
                <a:rPr lang="en-US" sz="4800" b="1" dirty="0">
                  <a:solidFill>
                    <a:schemeClr val="tx1">
                      <a:lumMod val="50000"/>
                      <a:lumOff val="50000"/>
                    </a:schemeClr>
                  </a:solidFill>
                  <a:cs typeface="Lato Regular"/>
                </a:rPr>
                <a:t>Học</a:t>
              </a:r>
              <a:r>
                <a:rPr lang="en-US" sz="4800" b="1" dirty="0" smtClean="0">
                  <a:solidFill>
                    <a:schemeClr val="accent2"/>
                  </a:solidFill>
                  <a:cs typeface="Lato Regular"/>
                </a:rPr>
                <a:t> tích cực</a:t>
              </a:r>
              <a:endParaRPr lang="id-ID" sz="4800" b="1" dirty="0">
                <a:solidFill>
                  <a:schemeClr val="tx1">
                    <a:lumMod val="50000"/>
                    <a:lumOff val="50000"/>
                  </a:schemeClr>
                </a:solidFill>
                <a:cs typeface="Lato Regular"/>
              </a:endParaRPr>
            </a:p>
          </p:txBody>
        </p:sp>
        <p:sp>
          <p:nvSpPr>
            <p:cNvPr id="4" name="Subtitle 2"/>
            <p:cNvSpPr txBox="1">
              <a:spLocks/>
            </p:cNvSpPr>
            <p:nvPr/>
          </p:nvSpPr>
          <p:spPr>
            <a:xfrm>
              <a:off x="6448061" y="1697572"/>
              <a:ext cx="11655186" cy="839116"/>
            </a:xfrm>
            <a:prstGeom prst="rect">
              <a:avLst/>
            </a:prstGeom>
          </p:spPr>
          <p:txBody>
            <a:bodyPr vert="horz" lIns="108745" tIns="54373" rIns="108745" bIns="54373" rtlCol="0">
              <a:no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b="1" dirty="0" smtClean="0">
                  <a:solidFill>
                    <a:schemeClr val="tx1">
                      <a:lumMod val="50000"/>
                      <a:lumOff val="50000"/>
                    </a:schemeClr>
                  </a:solidFill>
                  <a:latin typeface="Lato Light"/>
                  <a:cs typeface="Lato Light"/>
                </a:rPr>
                <a:t>THẾ NÀO LÀ HỌC TÍCH CỰC</a:t>
              </a:r>
              <a:endParaRPr lang="en-US" b="1" dirty="0">
                <a:solidFill>
                  <a:schemeClr val="tx1">
                    <a:lumMod val="50000"/>
                    <a:lumOff val="50000"/>
                  </a:schemeClr>
                </a:solidFill>
                <a:latin typeface="Lato Light"/>
                <a:cs typeface="Lato Light"/>
              </a:endParaRPr>
            </a:p>
          </p:txBody>
        </p:sp>
      </p:grpSp>
      <p:grpSp>
        <p:nvGrpSpPr>
          <p:cNvPr id="13" name="Group 12"/>
          <p:cNvGrpSpPr/>
          <p:nvPr/>
        </p:nvGrpSpPr>
        <p:grpSpPr>
          <a:xfrm>
            <a:off x="2211264" y="3348993"/>
            <a:ext cx="8015578" cy="3509007"/>
            <a:chOff x="2564606" y="3654425"/>
            <a:chExt cx="7062788" cy="3203575"/>
          </a:xfrm>
        </p:grpSpPr>
        <p:sp>
          <p:nvSpPr>
            <p:cNvPr id="14" name="Freeform 13"/>
            <p:cNvSpPr>
              <a:spLocks/>
            </p:cNvSpPr>
            <p:nvPr/>
          </p:nvSpPr>
          <p:spPr bwMode="auto">
            <a:xfrm>
              <a:off x="2564606" y="6746875"/>
              <a:ext cx="7062788" cy="111125"/>
            </a:xfrm>
            <a:custGeom>
              <a:avLst/>
              <a:gdLst>
                <a:gd name="T0" fmla="*/ 2211 w 2925"/>
                <a:gd name="T1" fmla="*/ 2 h 46"/>
                <a:gd name="T2" fmla="*/ 2168 w 2925"/>
                <a:gd name="T3" fmla="*/ 18 h 46"/>
                <a:gd name="T4" fmla="*/ 2098 w 2925"/>
                <a:gd name="T5" fmla="*/ 13 h 46"/>
                <a:gd name="T6" fmla="*/ 2055 w 2925"/>
                <a:gd name="T7" fmla="*/ 20 h 46"/>
                <a:gd name="T8" fmla="*/ 2020 w 2925"/>
                <a:gd name="T9" fmla="*/ 18 h 46"/>
                <a:gd name="T10" fmla="*/ 2016 w 2925"/>
                <a:gd name="T11" fmla="*/ 20 h 46"/>
                <a:gd name="T12" fmla="*/ 1986 w 2925"/>
                <a:gd name="T13" fmla="*/ 20 h 46"/>
                <a:gd name="T14" fmla="*/ 1951 w 2925"/>
                <a:gd name="T15" fmla="*/ 20 h 46"/>
                <a:gd name="T16" fmla="*/ 1908 w 2925"/>
                <a:gd name="T17" fmla="*/ 20 h 46"/>
                <a:gd name="T18" fmla="*/ 1113 w 2925"/>
                <a:gd name="T19" fmla="*/ 20 h 46"/>
                <a:gd name="T20" fmla="*/ 1092 w 2925"/>
                <a:gd name="T21" fmla="*/ 20 h 46"/>
                <a:gd name="T22" fmla="*/ 1067 w 2925"/>
                <a:gd name="T23" fmla="*/ 20 h 46"/>
                <a:gd name="T24" fmla="*/ 1028 w 2925"/>
                <a:gd name="T25" fmla="*/ 20 h 46"/>
                <a:gd name="T26" fmla="*/ 1014 w 2925"/>
                <a:gd name="T27" fmla="*/ 20 h 46"/>
                <a:gd name="T28" fmla="*/ 582 w 2925"/>
                <a:gd name="T29" fmla="*/ 20 h 46"/>
                <a:gd name="T30" fmla="*/ 551 w 2925"/>
                <a:gd name="T31" fmla="*/ 20 h 46"/>
                <a:gd name="T32" fmla="*/ 533 w 2925"/>
                <a:gd name="T33" fmla="*/ 16 h 46"/>
                <a:gd name="T34" fmla="*/ 524 w 2925"/>
                <a:gd name="T35" fmla="*/ 20 h 46"/>
                <a:gd name="T36" fmla="*/ 472 w 2925"/>
                <a:gd name="T37" fmla="*/ 3 h 46"/>
                <a:gd name="T38" fmla="*/ 397 w 2925"/>
                <a:gd name="T39" fmla="*/ 20 h 46"/>
                <a:gd name="T40" fmla="*/ 300 w 2925"/>
                <a:gd name="T41" fmla="*/ 6 h 46"/>
                <a:gd name="T42" fmla="*/ 270 w 2925"/>
                <a:gd name="T43" fmla="*/ 7 h 46"/>
                <a:gd name="T44" fmla="*/ 172 w 2925"/>
                <a:gd name="T45" fmla="*/ 20 h 46"/>
                <a:gd name="T46" fmla="*/ 0 w 2925"/>
                <a:gd name="T47" fmla="*/ 21 h 46"/>
                <a:gd name="T48" fmla="*/ 2925 w 2925"/>
                <a:gd name="T49" fmla="*/ 21 h 46"/>
                <a:gd name="T50" fmla="*/ 2787 w 2925"/>
                <a:gd name="T51" fmla="*/ 23 h 46"/>
                <a:gd name="T52" fmla="*/ 2690 w 2925"/>
                <a:gd name="T53" fmla="*/ 8 h 46"/>
                <a:gd name="T54" fmla="*/ 2660 w 2925"/>
                <a:gd name="T55" fmla="*/ 7 h 46"/>
                <a:gd name="T56" fmla="*/ 2563 w 2925"/>
                <a:gd name="T57" fmla="*/ 23 h 46"/>
                <a:gd name="T58" fmla="*/ 2548 w 2925"/>
                <a:gd name="T59" fmla="*/ 4 h 46"/>
                <a:gd name="T60" fmla="*/ 2492 w 2925"/>
                <a:gd name="T61" fmla="*/ 23 h 46"/>
                <a:gd name="T62" fmla="*/ 2448 w 2925"/>
                <a:gd name="T63" fmla="*/ 16 h 46"/>
                <a:gd name="T64" fmla="*/ 2394 w 2925"/>
                <a:gd name="T65" fmla="*/ 22 h 46"/>
                <a:gd name="T66" fmla="*/ 2351 w 2925"/>
                <a:gd name="T67" fmla="*/ 23 h 46"/>
                <a:gd name="T68" fmla="*/ 2316 w 2925"/>
                <a:gd name="T69" fmla="*/ 23 h 46"/>
                <a:gd name="T70" fmla="*/ 2238 w 2925"/>
                <a:gd name="T71" fmla="*/ 11 h 46"/>
                <a:gd name="T72" fmla="*/ 2239 w 2925"/>
                <a:gd name="T73" fmla="*/ 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925" h="46">
                  <a:moveTo>
                    <a:pt x="2211" y="0"/>
                  </a:moveTo>
                  <a:cubicBezTo>
                    <a:pt x="2211" y="1"/>
                    <a:pt x="2211" y="2"/>
                    <a:pt x="2211" y="2"/>
                  </a:cubicBezTo>
                  <a:cubicBezTo>
                    <a:pt x="2212" y="8"/>
                    <a:pt x="2212" y="8"/>
                    <a:pt x="2212" y="8"/>
                  </a:cubicBezTo>
                  <a:cubicBezTo>
                    <a:pt x="2212" y="8"/>
                    <a:pt x="2191" y="15"/>
                    <a:pt x="2168" y="18"/>
                  </a:cubicBezTo>
                  <a:cubicBezTo>
                    <a:pt x="2164" y="18"/>
                    <a:pt x="2149" y="20"/>
                    <a:pt x="2133" y="20"/>
                  </a:cubicBezTo>
                  <a:cubicBezTo>
                    <a:pt x="2120" y="20"/>
                    <a:pt x="2106" y="19"/>
                    <a:pt x="2098" y="13"/>
                  </a:cubicBezTo>
                  <a:cubicBezTo>
                    <a:pt x="2099" y="20"/>
                    <a:pt x="2099" y="20"/>
                    <a:pt x="2099" y="20"/>
                  </a:cubicBezTo>
                  <a:cubicBezTo>
                    <a:pt x="2055" y="20"/>
                    <a:pt x="2055" y="20"/>
                    <a:pt x="2055" y="20"/>
                  </a:cubicBezTo>
                  <a:cubicBezTo>
                    <a:pt x="2055" y="20"/>
                    <a:pt x="2055" y="16"/>
                    <a:pt x="2056" y="10"/>
                  </a:cubicBezTo>
                  <a:cubicBezTo>
                    <a:pt x="2047" y="13"/>
                    <a:pt x="2034" y="16"/>
                    <a:pt x="2020" y="18"/>
                  </a:cubicBezTo>
                  <a:cubicBezTo>
                    <a:pt x="2020" y="18"/>
                    <a:pt x="2018" y="18"/>
                    <a:pt x="2016" y="18"/>
                  </a:cubicBezTo>
                  <a:cubicBezTo>
                    <a:pt x="2016" y="20"/>
                    <a:pt x="2016" y="20"/>
                    <a:pt x="2016" y="20"/>
                  </a:cubicBezTo>
                  <a:cubicBezTo>
                    <a:pt x="2001" y="20"/>
                    <a:pt x="2001" y="20"/>
                    <a:pt x="2001" y="20"/>
                  </a:cubicBezTo>
                  <a:cubicBezTo>
                    <a:pt x="1996" y="20"/>
                    <a:pt x="1991" y="20"/>
                    <a:pt x="1986" y="20"/>
                  </a:cubicBezTo>
                  <a:cubicBezTo>
                    <a:pt x="1982" y="20"/>
                    <a:pt x="1977" y="20"/>
                    <a:pt x="1973" y="20"/>
                  </a:cubicBezTo>
                  <a:cubicBezTo>
                    <a:pt x="1951" y="20"/>
                    <a:pt x="1951" y="20"/>
                    <a:pt x="1951" y="20"/>
                  </a:cubicBezTo>
                  <a:cubicBezTo>
                    <a:pt x="1951" y="20"/>
                    <a:pt x="1951" y="20"/>
                    <a:pt x="1951" y="20"/>
                  </a:cubicBezTo>
                  <a:cubicBezTo>
                    <a:pt x="1908" y="20"/>
                    <a:pt x="1908" y="20"/>
                    <a:pt x="1908" y="20"/>
                  </a:cubicBezTo>
                  <a:cubicBezTo>
                    <a:pt x="1908" y="20"/>
                    <a:pt x="1908" y="20"/>
                    <a:pt x="1908" y="20"/>
                  </a:cubicBezTo>
                  <a:cubicBezTo>
                    <a:pt x="1113" y="20"/>
                    <a:pt x="1113" y="20"/>
                    <a:pt x="1113" y="20"/>
                  </a:cubicBezTo>
                  <a:cubicBezTo>
                    <a:pt x="1110" y="20"/>
                    <a:pt x="1106" y="20"/>
                    <a:pt x="1101" y="20"/>
                  </a:cubicBezTo>
                  <a:cubicBezTo>
                    <a:pt x="1098" y="20"/>
                    <a:pt x="1095" y="20"/>
                    <a:pt x="1092" y="20"/>
                  </a:cubicBezTo>
                  <a:cubicBezTo>
                    <a:pt x="1079" y="20"/>
                    <a:pt x="1079" y="20"/>
                    <a:pt x="1079" y="20"/>
                  </a:cubicBezTo>
                  <a:cubicBezTo>
                    <a:pt x="1076" y="20"/>
                    <a:pt x="1072" y="20"/>
                    <a:pt x="1067" y="20"/>
                  </a:cubicBezTo>
                  <a:cubicBezTo>
                    <a:pt x="1064" y="20"/>
                    <a:pt x="1061" y="20"/>
                    <a:pt x="1058" y="20"/>
                  </a:cubicBezTo>
                  <a:cubicBezTo>
                    <a:pt x="1028" y="20"/>
                    <a:pt x="1028" y="20"/>
                    <a:pt x="1028" y="20"/>
                  </a:cubicBezTo>
                  <a:cubicBezTo>
                    <a:pt x="1028" y="20"/>
                    <a:pt x="1027" y="20"/>
                    <a:pt x="1027" y="20"/>
                  </a:cubicBezTo>
                  <a:cubicBezTo>
                    <a:pt x="1027" y="20"/>
                    <a:pt x="1014" y="20"/>
                    <a:pt x="1014" y="20"/>
                  </a:cubicBezTo>
                  <a:cubicBezTo>
                    <a:pt x="1014" y="20"/>
                    <a:pt x="1014" y="20"/>
                    <a:pt x="1014" y="20"/>
                  </a:cubicBezTo>
                  <a:cubicBezTo>
                    <a:pt x="582" y="20"/>
                    <a:pt x="582" y="20"/>
                    <a:pt x="582" y="20"/>
                  </a:cubicBezTo>
                  <a:cubicBezTo>
                    <a:pt x="577" y="20"/>
                    <a:pt x="571" y="20"/>
                    <a:pt x="566" y="20"/>
                  </a:cubicBezTo>
                  <a:cubicBezTo>
                    <a:pt x="561" y="20"/>
                    <a:pt x="556" y="20"/>
                    <a:pt x="551" y="20"/>
                  </a:cubicBezTo>
                  <a:cubicBezTo>
                    <a:pt x="533" y="20"/>
                    <a:pt x="533" y="20"/>
                    <a:pt x="533" y="20"/>
                  </a:cubicBezTo>
                  <a:cubicBezTo>
                    <a:pt x="533" y="16"/>
                    <a:pt x="533" y="16"/>
                    <a:pt x="533" y="16"/>
                  </a:cubicBezTo>
                  <a:cubicBezTo>
                    <a:pt x="529" y="15"/>
                    <a:pt x="526" y="14"/>
                    <a:pt x="523" y="12"/>
                  </a:cubicBezTo>
                  <a:cubicBezTo>
                    <a:pt x="524" y="20"/>
                    <a:pt x="524" y="20"/>
                    <a:pt x="524" y="20"/>
                  </a:cubicBezTo>
                  <a:cubicBezTo>
                    <a:pt x="472" y="20"/>
                    <a:pt x="472" y="20"/>
                    <a:pt x="472" y="20"/>
                  </a:cubicBezTo>
                  <a:cubicBezTo>
                    <a:pt x="472" y="20"/>
                    <a:pt x="472" y="13"/>
                    <a:pt x="472" y="3"/>
                  </a:cubicBezTo>
                  <a:cubicBezTo>
                    <a:pt x="452" y="3"/>
                    <a:pt x="431" y="3"/>
                    <a:pt x="412" y="4"/>
                  </a:cubicBezTo>
                  <a:cubicBezTo>
                    <a:pt x="411" y="13"/>
                    <a:pt x="405" y="20"/>
                    <a:pt x="397" y="20"/>
                  </a:cubicBezTo>
                  <a:cubicBezTo>
                    <a:pt x="389" y="20"/>
                    <a:pt x="383" y="13"/>
                    <a:pt x="382" y="4"/>
                  </a:cubicBezTo>
                  <a:cubicBezTo>
                    <a:pt x="353" y="5"/>
                    <a:pt x="325" y="5"/>
                    <a:pt x="300" y="6"/>
                  </a:cubicBezTo>
                  <a:cubicBezTo>
                    <a:pt x="298" y="14"/>
                    <a:pt x="292" y="20"/>
                    <a:pt x="285" y="20"/>
                  </a:cubicBezTo>
                  <a:cubicBezTo>
                    <a:pt x="278" y="20"/>
                    <a:pt x="272" y="14"/>
                    <a:pt x="270" y="7"/>
                  </a:cubicBezTo>
                  <a:cubicBezTo>
                    <a:pt x="240" y="7"/>
                    <a:pt x="212" y="8"/>
                    <a:pt x="186" y="9"/>
                  </a:cubicBezTo>
                  <a:cubicBezTo>
                    <a:pt x="184" y="15"/>
                    <a:pt x="179" y="20"/>
                    <a:pt x="172" y="20"/>
                  </a:cubicBezTo>
                  <a:cubicBezTo>
                    <a:pt x="166" y="20"/>
                    <a:pt x="161" y="16"/>
                    <a:pt x="159" y="10"/>
                  </a:cubicBezTo>
                  <a:cubicBezTo>
                    <a:pt x="58" y="13"/>
                    <a:pt x="0" y="17"/>
                    <a:pt x="0" y="21"/>
                  </a:cubicBezTo>
                  <a:cubicBezTo>
                    <a:pt x="0" y="35"/>
                    <a:pt x="657" y="46"/>
                    <a:pt x="1463" y="46"/>
                  </a:cubicBezTo>
                  <a:cubicBezTo>
                    <a:pt x="2268" y="46"/>
                    <a:pt x="2925" y="35"/>
                    <a:pt x="2925" y="21"/>
                  </a:cubicBezTo>
                  <a:cubicBezTo>
                    <a:pt x="2925" y="17"/>
                    <a:pt x="2881" y="14"/>
                    <a:pt x="2802" y="11"/>
                  </a:cubicBezTo>
                  <a:cubicBezTo>
                    <a:pt x="2800" y="18"/>
                    <a:pt x="2794" y="23"/>
                    <a:pt x="2787" y="23"/>
                  </a:cubicBezTo>
                  <a:cubicBezTo>
                    <a:pt x="2780" y="23"/>
                    <a:pt x="2774" y="18"/>
                    <a:pt x="2773" y="10"/>
                  </a:cubicBezTo>
                  <a:cubicBezTo>
                    <a:pt x="2748" y="9"/>
                    <a:pt x="2720" y="8"/>
                    <a:pt x="2690" y="8"/>
                  </a:cubicBezTo>
                  <a:cubicBezTo>
                    <a:pt x="2689" y="16"/>
                    <a:pt x="2683" y="23"/>
                    <a:pt x="2675" y="23"/>
                  </a:cubicBezTo>
                  <a:cubicBezTo>
                    <a:pt x="2667" y="23"/>
                    <a:pt x="2661" y="16"/>
                    <a:pt x="2660" y="7"/>
                  </a:cubicBezTo>
                  <a:cubicBezTo>
                    <a:pt x="2634" y="6"/>
                    <a:pt x="2607" y="6"/>
                    <a:pt x="2578" y="5"/>
                  </a:cubicBezTo>
                  <a:cubicBezTo>
                    <a:pt x="2578" y="15"/>
                    <a:pt x="2572" y="23"/>
                    <a:pt x="2563" y="23"/>
                  </a:cubicBezTo>
                  <a:cubicBezTo>
                    <a:pt x="2555" y="23"/>
                    <a:pt x="2548" y="15"/>
                    <a:pt x="2548" y="5"/>
                  </a:cubicBezTo>
                  <a:cubicBezTo>
                    <a:pt x="2548" y="5"/>
                    <a:pt x="2548" y="5"/>
                    <a:pt x="2548" y="4"/>
                  </a:cubicBezTo>
                  <a:cubicBezTo>
                    <a:pt x="2529" y="4"/>
                    <a:pt x="2510" y="4"/>
                    <a:pt x="2491" y="3"/>
                  </a:cubicBezTo>
                  <a:cubicBezTo>
                    <a:pt x="2491" y="14"/>
                    <a:pt x="2492" y="23"/>
                    <a:pt x="2492" y="23"/>
                  </a:cubicBezTo>
                  <a:cubicBezTo>
                    <a:pt x="2448" y="23"/>
                    <a:pt x="2448" y="23"/>
                    <a:pt x="2448" y="23"/>
                  </a:cubicBezTo>
                  <a:cubicBezTo>
                    <a:pt x="2448" y="16"/>
                    <a:pt x="2448" y="16"/>
                    <a:pt x="2448" y="16"/>
                  </a:cubicBezTo>
                  <a:cubicBezTo>
                    <a:pt x="2440" y="22"/>
                    <a:pt x="2427" y="23"/>
                    <a:pt x="2413" y="23"/>
                  </a:cubicBezTo>
                  <a:cubicBezTo>
                    <a:pt x="2407" y="23"/>
                    <a:pt x="2400" y="23"/>
                    <a:pt x="2394" y="22"/>
                  </a:cubicBezTo>
                  <a:cubicBezTo>
                    <a:pt x="2394" y="23"/>
                    <a:pt x="2394" y="23"/>
                    <a:pt x="2394" y="23"/>
                  </a:cubicBezTo>
                  <a:cubicBezTo>
                    <a:pt x="2351" y="23"/>
                    <a:pt x="2351" y="23"/>
                    <a:pt x="2351" y="23"/>
                  </a:cubicBezTo>
                  <a:cubicBezTo>
                    <a:pt x="2351" y="16"/>
                    <a:pt x="2351" y="16"/>
                    <a:pt x="2351" y="16"/>
                  </a:cubicBezTo>
                  <a:cubicBezTo>
                    <a:pt x="2343" y="22"/>
                    <a:pt x="2330" y="23"/>
                    <a:pt x="2316" y="23"/>
                  </a:cubicBezTo>
                  <a:cubicBezTo>
                    <a:pt x="2300" y="23"/>
                    <a:pt x="2285" y="21"/>
                    <a:pt x="2282" y="20"/>
                  </a:cubicBezTo>
                  <a:cubicBezTo>
                    <a:pt x="2259" y="17"/>
                    <a:pt x="2238" y="11"/>
                    <a:pt x="2238" y="11"/>
                  </a:cubicBezTo>
                  <a:cubicBezTo>
                    <a:pt x="2239" y="5"/>
                    <a:pt x="2239" y="5"/>
                    <a:pt x="2239" y="5"/>
                  </a:cubicBezTo>
                  <a:cubicBezTo>
                    <a:pt x="2239" y="5"/>
                    <a:pt x="2238" y="2"/>
                    <a:pt x="2239" y="0"/>
                  </a:cubicBezTo>
                  <a:cubicBezTo>
                    <a:pt x="2230" y="0"/>
                    <a:pt x="2221" y="0"/>
                    <a:pt x="2211" y="0"/>
                  </a:cubicBezTo>
                </a:path>
              </a:pathLst>
            </a:custGeom>
            <a:solidFill>
              <a:srgbClr val="9EA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p:cNvSpPr>
            <p:nvPr/>
          </p:nvSpPr>
          <p:spPr bwMode="auto">
            <a:xfrm>
              <a:off x="3704431" y="6635750"/>
              <a:ext cx="458788" cy="176213"/>
            </a:xfrm>
            <a:custGeom>
              <a:avLst/>
              <a:gdLst>
                <a:gd name="T0" fmla="*/ 1 w 190"/>
                <a:gd name="T1" fmla="*/ 11 h 73"/>
                <a:gd name="T2" fmla="*/ 0 w 190"/>
                <a:gd name="T3" fmla="*/ 66 h 73"/>
                <a:gd name="T4" fmla="*/ 52 w 190"/>
                <a:gd name="T5" fmla="*/ 66 h 73"/>
                <a:gd name="T6" fmla="*/ 51 w 190"/>
                <a:gd name="T7" fmla="*/ 58 h 73"/>
                <a:gd name="T8" fmla="*/ 135 w 190"/>
                <a:gd name="T9" fmla="*/ 63 h 73"/>
                <a:gd name="T10" fmla="*/ 187 w 190"/>
                <a:gd name="T11" fmla="*/ 51 h 73"/>
                <a:gd name="T12" fmla="*/ 186 w 190"/>
                <a:gd name="T13" fmla="*/ 44 h 73"/>
                <a:gd name="T14" fmla="*/ 181 w 190"/>
                <a:gd name="T15" fmla="*/ 36 h 73"/>
                <a:gd name="T16" fmla="*/ 83 w 190"/>
                <a:gd name="T17" fmla="*/ 2 h 73"/>
                <a:gd name="T18" fmla="*/ 1 w 190"/>
                <a:gd name="T19" fmla="*/ 11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0" h="73">
                  <a:moveTo>
                    <a:pt x="1" y="11"/>
                  </a:moveTo>
                  <a:cubicBezTo>
                    <a:pt x="1" y="14"/>
                    <a:pt x="0" y="66"/>
                    <a:pt x="0" y="66"/>
                  </a:cubicBezTo>
                  <a:cubicBezTo>
                    <a:pt x="52" y="66"/>
                    <a:pt x="52" y="66"/>
                    <a:pt x="52" y="66"/>
                  </a:cubicBezTo>
                  <a:cubicBezTo>
                    <a:pt x="51" y="58"/>
                    <a:pt x="51" y="58"/>
                    <a:pt x="51" y="58"/>
                  </a:cubicBezTo>
                  <a:cubicBezTo>
                    <a:pt x="73" y="73"/>
                    <a:pt x="127" y="64"/>
                    <a:pt x="135" y="63"/>
                  </a:cubicBezTo>
                  <a:cubicBezTo>
                    <a:pt x="162" y="59"/>
                    <a:pt x="187" y="51"/>
                    <a:pt x="187" y="51"/>
                  </a:cubicBezTo>
                  <a:cubicBezTo>
                    <a:pt x="186" y="44"/>
                    <a:pt x="186" y="44"/>
                    <a:pt x="186" y="44"/>
                  </a:cubicBezTo>
                  <a:cubicBezTo>
                    <a:pt x="186" y="44"/>
                    <a:pt x="190" y="36"/>
                    <a:pt x="181" y="36"/>
                  </a:cubicBezTo>
                  <a:cubicBezTo>
                    <a:pt x="116" y="33"/>
                    <a:pt x="86" y="20"/>
                    <a:pt x="83" y="2"/>
                  </a:cubicBezTo>
                  <a:cubicBezTo>
                    <a:pt x="82" y="0"/>
                    <a:pt x="1" y="11"/>
                    <a:pt x="1" y="11"/>
                  </a:cubicBezTo>
                </a:path>
              </a:pathLst>
            </a:custGeom>
            <a:solidFill>
              <a:schemeClr val="tx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p:cNvSpPr>
            <p:nvPr/>
          </p:nvSpPr>
          <p:spPr bwMode="auto">
            <a:xfrm>
              <a:off x="4987131" y="6672262"/>
              <a:ext cx="231775" cy="127000"/>
            </a:xfrm>
            <a:custGeom>
              <a:avLst/>
              <a:gdLst>
                <a:gd name="T0" fmla="*/ 33 w 96"/>
                <a:gd name="T1" fmla="*/ 17 h 53"/>
                <a:gd name="T2" fmla="*/ 9 w 96"/>
                <a:gd name="T3" fmla="*/ 1 h 53"/>
                <a:gd name="T4" fmla="*/ 7 w 96"/>
                <a:gd name="T5" fmla="*/ 27 h 53"/>
                <a:gd name="T6" fmla="*/ 11 w 96"/>
                <a:gd name="T7" fmla="*/ 32 h 53"/>
                <a:gd name="T8" fmla="*/ 11 w 96"/>
                <a:gd name="T9" fmla="*/ 51 h 53"/>
                <a:gd name="T10" fmla="*/ 24 w 96"/>
                <a:gd name="T11" fmla="*/ 51 h 53"/>
                <a:gd name="T12" fmla="*/ 24 w 96"/>
                <a:gd name="T13" fmla="*/ 36 h 53"/>
                <a:gd name="T14" fmla="*/ 25 w 96"/>
                <a:gd name="T15" fmla="*/ 34 h 53"/>
                <a:gd name="T16" fmla="*/ 25 w 96"/>
                <a:gd name="T17" fmla="*/ 34 h 53"/>
                <a:gd name="T18" fmla="*/ 30 w 96"/>
                <a:gd name="T19" fmla="*/ 35 h 53"/>
                <a:gd name="T20" fmla="*/ 47 w 96"/>
                <a:gd name="T21" fmla="*/ 49 h 53"/>
                <a:gd name="T22" fmla="*/ 77 w 96"/>
                <a:gd name="T23" fmla="*/ 51 h 53"/>
                <a:gd name="T24" fmla="*/ 93 w 96"/>
                <a:gd name="T25" fmla="*/ 42 h 53"/>
                <a:gd name="T26" fmla="*/ 36 w 96"/>
                <a:gd name="T27" fmla="*/ 1 h 53"/>
                <a:gd name="T28" fmla="*/ 33 w 96"/>
                <a:gd name="T29" fmla="*/ 17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6" h="53">
                  <a:moveTo>
                    <a:pt x="33" y="17"/>
                  </a:moveTo>
                  <a:cubicBezTo>
                    <a:pt x="21" y="19"/>
                    <a:pt x="23" y="1"/>
                    <a:pt x="9" y="1"/>
                  </a:cubicBezTo>
                  <a:cubicBezTo>
                    <a:pt x="9" y="1"/>
                    <a:pt x="0" y="19"/>
                    <a:pt x="7" y="27"/>
                  </a:cubicBezTo>
                  <a:cubicBezTo>
                    <a:pt x="9" y="28"/>
                    <a:pt x="8" y="32"/>
                    <a:pt x="11" y="32"/>
                  </a:cubicBezTo>
                  <a:cubicBezTo>
                    <a:pt x="11" y="51"/>
                    <a:pt x="11" y="51"/>
                    <a:pt x="11" y="51"/>
                  </a:cubicBezTo>
                  <a:cubicBezTo>
                    <a:pt x="11" y="51"/>
                    <a:pt x="24" y="51"/>
                    <a:pt x="24" y="51"/>
                  </a:cubicBezTo>
                  <a:cubicBezTo>
                    <a:pt x="25" y="51"/>
                    <a:pt x="24" y="39"/>
                    <a:pt x="24" y="36"/>
                  </a:cubicBezTo>
                  <a:cubicBezTo>
                    <a:pt x="25" y="34"/>
                    <a:pt x="25" y="34"/>
                    <a:pt x="25" y="34"/>
                  </a:cubicBezTo>
                  <a:cubicBezTo>
                    <a:pt x="25" y="34"/>
                    <a:pt x="25" y="34"/>
                    <a:pt x="25" y="34"/>
                  </a:cubicBezTo>
                  <a:cubicBezTo>
                    <a:pt x="27" y="34"/>
                    <a:pt x="29" y="35"/>
                    <a:pt x="30" y="35"/>
                  </a:cubicBezTo>
                  <a:cubicBezTo>
                    <a:pt x="47" y="49"/>
                    <a:pt x="47" y="49"/>
                    <a:pt x="47" y="49"/>
                  </a:cubicBezTo>
                  <a:cubicBezTo>
                    <a:pt x="60" y="53"/>
                    <a:pt x="70" y="51"/>
                    <a:pt x="77" y="51"/>
                  </a:cubicBezTo>
                  <a:cubicBezTo>
                    <a:pt x="83" y="51"/>
                    <a:pt x="96" y="43"/>
                    <a:pt x="93" y="42"/>
                  </a:cubicBezTo>
                  <a:cubicBezTo>
                    <a:pt x="63" y="35"/>
                    <a:pt x="45" y="12"/>
                    <a:pt x="36" y="1"/>
                  </a:cubicBezTo>
                  <a:cubicBezTo>
                    <a:pt x="36" y="0"/>
                    <a:pt x="40" y="14"/>
                    <a:pt x="33" y="17"/>
                  </a:cubicBezTo>
                </a:path>
              </a:pathLst>
            </a:custGeom>
            <a:solidFill>
              <a:srgbClr val="2924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p:cNvSpPr>
            <p:nvPr/>
          </p:nvSpPr>
          <p:spPr bwMode="auto">
            <a:xfrm>
              <a:off x="5061744" y="6673850"/>
              <a:ext cx="238125" cy="125413"/>
            </a:xfrm>
            <a:custGeom>
              <a:avLst/>
              <a:gdLst>
                <a:gd name="T0" fmla="*/ 38 w 99"/>
                <a:gd name="T1" fmla="*/ 16 h 52"/>
                <a:gd name="T2" fmla="*/ 12 w 99"/>
                <a:gd name="T3" fmla="*/ 0 h 52"/>
                <a:gd name="T4" fmla="*/ 7 w 99"/>
                <a:gd name="T5" fmla="*/ 30 h 52"/>
                <a:gd name="T6" fmla="*/ 14 w 99"/>
                <a:gd name="T7" fmla="*/ 31 h 52"/>
                <a:gd name="T8" fmla="*/ 14 w 99"/>
                <a:gd name="T9" fmla="*/ 50 h 52"/>
                <a:gd name="T10" fmla="*/ 27 w 99"/>
                <a:gd name="T11" fmla="*/ 50 h 52"/>
                <a:gd name="T12" fmla="*/ 27 w 99"/>
                <a:gd name="T13" fmla="*/ 35 h 52"/>
                <a:gd name="T14" fmla="*/ 28 w 99"/>
                <a:gd name="T15" fmla="*/ 33 h 52"/>
                <a:gd name="T16" fmla="*/ 33 w 99"/>
                <a:gd name="T17" fmla="*/ 34 h 52"/>
                <a:gd name="T18" fmla="*/ 50 w 99"/>
                <a:gd name="T19" fmla="*/ 48 h 52"/>
                <a:gd name="T20" fmla="*/ 80 w 99"/>
                <a:gd name="T21" fmla="*/ 50 h 52"/>
                <a:gd name="T22" fmla="*/ 96 w 99"/>
                <a:gd name="T23" fmla="*/ 41 h 52"/>
                <a:gd name="T24" fmla="*/ 42 w 99"/>
                <a:gd name="T25" fmla="*/ 1 h 52"/>
                <a:gd name="T26" fmla="*/ 38 w 99"/>
                <a:gd name="T27" fmla="*/ 16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9" h="52">
                  <a:moveTo>
                    <a:pt x="38" y="16"/>
                  </a:moveTo>
                  <a:cubicBezTo>
                    <a:pt x="27" y="18"/>
                    <a:pt x="26" y="0"/>
                    <a:pt x="12" y="0"/>
                  </a:cubicBezTo>
                  <a:cubicBezTo>
                    <a:pt x="12" y="0"/>
                    <a:pt x="0" y="21"/>
                    <a:pt x="7" y="30"/>
                  </a:cubicBezTo>
                  <a:cubicBezTo>
                    <a:pt x="9" y="30"/>
                    <a:pt x="11" y="31"/>
                    <a:pt x="14" y="31"/>
                  </a:cubicBezTo>
                  <a:cubicBezTo>
                    <a:pt x="14" y="50"/>
                    <a:pt x="14" y="50"/>
                    <a:pt x="14" y="50"/>
                  </a:cubicBezTo>
                  <a:cubicBezTo>
                    <a:pt x="14" y="50"/>
                    <a:pt x="26" y="50"/>
                    <a:pt x="27" y="50"/>
                  </a:cubicBezTo>
                  <a:cubicBezTo>
                    <a:pt x="28" y="50"/>
                    <a:pt x="26" y="40"/>
                    <a:pt x="27" y="35"/>
                  </a:cubicBezTo>
                  <a:cubicBezTo>
                    <a:pt x="27" y="35"/>
                    <a:pt x="28" y="34"/>
                    <a:pt x="28" y="33"/>
                  </a:cubicBezTo>
                  <a:cubicBezTo>
                    <a:pt x="30" y="33"/>
                    <a:pt x="32" y="34"/>
                    <a:pt x="33" y="34"/>
                  </a:cubicBezTo>
                  <a:cubicBezTo>
                    <a:pt x="50" y="48"/>
                    <a:pt x="50" y="48"/>
                    <a:pt x="50" y="48"/>
                  </a:cubicBezTo>
                  <a:cubicBezTo>
                    <a:pt x="63" y="52"/>
                    <a:pt x="73" y="50"/>
                    <a:pt x="80" y="50"/>
                  </a:cubicBezTo>
                  <a:cubicBezTo>
                    <a:pt x="86" y="50"/>
                    <a:pt x="99" y="42"/>
                    <a:pt x="96" y="41"/>
                  </a:cubicBezTo>
                  <a:cubicBezTo>
                    <a:pt x="66" y="34"/>
                    <a:pt x="51" y="12"/>
                    <a:pt x="42" y="1"/>
                  </a:cubicBezTo>
                  <a:cubicBezTo>
                    <a:pt x="41" y="0"/>
                    <a:pt x="45" y="13"/>
                    <a:pt x="38" y="16"/>
                  </a:cubicBezTo>
                </a:path>
              </a:pathLst>
            </a:custGeom>
            <a:solidFill>
              <a:srgbClr val="332D2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7963694" y="6669087"/>
              <a:ext cx="381000" cy="144463"/>
            </a:xfrm>
            <a:custGeom>
              <a:avLst/>
              <a:gdLst>
                <a:gd name="T0" fmla="*/ 157 w 158"/>
                <a:gd name="T1" fmla="*/ 9 h 60"/>
                <a:gd name="T2" fmla="*/ 158 w 158"/>
                <a:gd name="T3" fmla="*/ 55 h 60"/>
                <a:gd name="T4" fmla="*/ 115 w 158"/>
                <a:gd name="T5" fmla="*/ 55 h 60"/>
                <a:gd name="T6" fmla="*/ 115 w 158"/>
                <a:gd name="T7" fmla="*/ 48 h 60"/>
                <a:gd name="T8" fmla="*/ 46 w 158"/>
                <a:gd name="T9" fmla="*/ 52 h 60"/>
                <a:gd name="T10" fmla="*/ 2 w 158"/>
                <a:gd name="T11" fmla="*/ 43 h 60"/>
                <a:gd name="T12" fmla="*/ 3 w 158"/>
                <a:gd name="T13" fmla="*/ 37 h 60"/>
                <a:gd name="T14" fmla="*/ 8 w 158"/>
                <a:gd name="T15" fmla="*/ 30 h 60"/>
                <a:gd name="T16" fmla="*/ 89 w 158"/>
                <a:gd name="T17" fmla="*/ 1 h 60"/>
                <a:gd name="T18" fmla="*/ 157 w 158"/>
                <a:gd name="T19" fmla="*/ 9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8" h="60">
                  <a:moveTo>
                    <a:pt x="157" y="9"/>
                  </a:moveTo>
                  <a:cubicBezTo>
                    <a:pt x="157" y="11"/>
                    <a:pt x="158" y="55"/>
                    <a:pt x="158" y="55"/>
                  </a:cubicBezTo>
                  <a:cubicBezTo>
                    <a:pt x="115" y="55"/>
                    <a:pt x="115" y="55"/>
                    <a:pt x="115" y="55"/>
                  </a:cubicBezTo>
                  <a:cubicBezTo>
                    <a:pt x="115" y="48"/>
                    <a:pt x="115" y="48"/>
                    <a:pt x="115" y="48"/>
                  </a:cubicBezTo>
                  <a:cubicBezTo>
                    <a:pt x="98" y="60"/>
                    <a:pt x="52" y="53"/>
                    <a:pt x="46" y="52"/>
                  </a:cubicBezTo>
                  <a:cubicBezTo>
                    <a:pt x="23" y="49"/>
                    <a:pt x="2" y="43"/>
                    <a:pt x="2" y="43"/>
                  </a:cubicBezTo>
                  <a:cubicBezTo>
                    <a:pt x="3" y="37"/>
                    <a:pt x="3" y="37"/>
                    <a:pt x="3" y="37"/>
                  </a:cubicBezTo>
                  <a:cubicBezTo>
                    <a:pt x="3" y="37"/>
                    <a:pt x="0" y="30"/>
                    <a:pt x="8" y="30"/>
                  </a:cubicBezTo>
                  <a:cubicBezTo>
                    <a:pt x="62" y="27"/>
                    <a:pt x="87" y="17"/>
                    <a:pt x="89" y="1"/>
                  </a:cubicBezTo>
                  <a:cubicBezTo>
                    <a:pt x="90" y="0"/>
                    <a:pt x="157" y="9"/>
                    <a:pt x="157" y="9"/>
                  </a:cubicBezTo>
                </a:path>
              </a:pathLst>
            </a:custGeom>
            <a:solidFill>
              <a:schemeClr val="tx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8197056" y="6669087"/>
              <a:ext cx="384175" cy="144463"/>
            </a:xfrm>
            <a:custGeom>
              <a:avLst/>
              <a:gdLst>
                <a:gd name="T0" fmla="*/ 157 w 159"/>
                <a:gd name="T1" fmla="*/ 9 h 60"/>
                <a:gd name="T2" fmla="*/ 159 w 159"/>
                <a:gd name="T3" fmla="*/ 55 h 60"/>
                <a:gd name="T4" fmla="*/ 115 w 159"/>
                <a:gd name="T5" fmla="*/ 55 h 60"/>
                <a:gd name="T6" fmla="*/ 115 w 159"/>
                <a:gd name="T7" fmla="*/ 48 h 60"/>
                <a:gd name="T8" fmla="*/ 46 w 159"/>
                <a:gd name="T9" fmla="*/ 52 h 60"/>
                <a:gd name="T10" fmla="*/ 2 w 159"/>
                <a:gd name="T11" fmla="*/ 43 h 60"/>
                <a:gd name="T12" fmla="*/ 3 w 159"/>
                <a:gd name="T13" fmla="*/ 37 h 60"/>
                <a:gd name="T14" fmla="*/ 8 w 159"/>
                <a:gd name="T15" fmla="*/ 30 h 60"/>
                <a:gd name="T16" fmla="*/ 90 w 159"/>
                <a:gd name="T17" fmla="*/ 1 h 60"/>
                <a:gd name="T18" fmla="*/ 157 w 159"/>
                <a:gd name="T19" fmla="*/ 9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9" h="60">
                  <a:moveTo>
                    <a:pt x="157" y="9"/>
                  </a:moveTo>
                  <a:cubicBezTo>
                    <a:pt x="157" y="11"/>
                    <a:pt x="159" y="55"/>
                    <a:pt x="159" y="55"/>
                  </a:cubicBezTo>
                  <a:cubicBezTo>
                    <a:pt x="115" y="55"/>
                    <a:pt x="115" y="55"/>
                    <a:pt x="115" y="55"/>
                  </a:cubicBezTo>
                  <a:cubicBezTo>
                    <a:pt x="115" y="48"/>
                    <a:pt x="115" y="48"/>
                    <a:pt x="115" y="48"/>
                  </a:cubicBezTo>
                  <a:cubicBezTo>
                    <a:pt x="98" y="60"/>
                    <a:pt x="52" y="53"/>
                    <a:pt x="46" y="52"/>
                  </a:cubicBezTo>
                  <a:cubicBezTo>
                    <a:pt x="23" y="49"/>
                    <a:pt x="2" y="43"/>
                    <a:pt x="2" y="43"/>
                  </a:cubicBezTo>
                  <a:cubicBezTo>
                    <a:pt x="3" y="37"/>
                    <a:pt x="3" y="37"/>
                    <a:pt x="3" y="37"/>
                  </a:cubicBezTo>
                  <a:cubicBezTo>
                    <a:pt x="3" y="37"/>
                    <a:pt x="0" y="30"/>
                    <a:pt x="8" y="30"/>
                  </a:cubicBezTo>
                  <a:cubicBezTo>
                    <a:pt x="62" y="27"/>
                    <a:pt x="87" y="17"/>
                    <a:pt x="90" y="1"/>
                  </a:cubicBezTo>
                  <a:cubicBezTo>
                    <a:pt x="90" y="0"/>
                    <a:pt x="157" y="9"/>
                    <a:pt x="157" y="9"/>
                  </a:cubicBezTo>
                </a:path>
              </a:pathLst>
            </a:custGeom>
            <a:solidFill>
              <a:schemeClr val="tx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noEditPoints="1"/>
            </p:cNvSpPr>
            <p:nvPr/>
          </p:nvSpPr>
          <p:spPr bwMode="auto">
            <a:xfrm>
              <a:off x="2670969" y="4224337"/>
              <a:ext cx="5075238" cy="2546350"/>
            </a:xfrm>
            <a:custGeom>
              <a:avLst/>
              <a:gdLst>
                <a:gd name="T0" fmla="*/ 309 w 2102"/>
                <a:gd name="T1" fmla="*/ 617 h 1055"/>
                <a:gd name="T2" fmla="*/ 359 w 2102"/>
                <a:gd name="T3" fmla="*/ 622 h 1055"/>
                <a:gd name="T4" fmla="*/ 489 w 2102"/>
                <a:gd name="T5" fmla="*/ 545 h 1055"/>
                <a:gd name="T6" fmla="*/ 313 w 2102"/>
                <a:gd name="T7" fmla="*/ 617 h 1055"/>
                <a:gd name="T8" fmla="*/ 930 w 2102"/>
                <a:gd name="T9" fmla="*/ 496 h 1055"/>
                <a:gd name="T10" fmla="*/ 660 w 2102"/>
                <a:gd name="T11" fmla="*/ 366 h 1055"/>
                <a:gd name="T12" fmla="*/ 608 w 2102"/>
                <a:gd name="T13" fmla="*/ 491 h 1055"/>
                <a:gd name="T14" fmla="*/ 636 w 2102"/>
                <a:gd name="T15" fmla="*/ 422 h 1055"/>
                <a:gd name="T16" fmla="*/ 266 w 2102"/>
                <a:gd name="T17" fmla="*/ 215 h 1055"/>
                <a:gd name="T18" fmla="*/ 400 w 2102"/>
                <a:gd name="T19" fmla="*/ 109 h 1055"/>
                <a:gd name="T20" fmla="*/ 252 w 2102"/>
                <a:gd name="T21" fmla="*/ 36 h 1055"/>
                <a:gd name="T22" fmla="*/ 116 w 2102"/>
                <a:gd name="T23" fmla="*/ 687 h 1055"/>
                <a:gd name="T24" fmla="*/ 74 w 2102"/>
                <a:gd name="T25" fmla="*/ 782 h 1055"/>
                <a:gd name="T26" fmla="*/ 165 w 2102"/>
                <a:gd name="T27" fmla="*/ 822 h 1055"/>
                <a:gd name="T28" fmla="*/ 171 w 2102"/>
                <a:gd name="T29" fmla="*/ 841 h 1055"/>
                <a:gd name="T30" fmla="*/ 229 w 2102"/>
                <a:gd name="T31" fmla="*/ 891 h 1055"/>
                <a:gd name="T32" fmla="*/ 113 w 2102"/>
                <a:gd name="T33" fmla="*/ 1046 h 1055"/>
                <a:gd name="T34" fmla="*/ 231 w 2102"/>
                <a:gd name="T35" fmla="*/ 1032 h 1055"/>
                <a:gd name="T36" fmla="*/ 253 w 2102"/>
                <a:gd name="T37" fmla="*/ 1025 h 1055"/>
                <a:gd name="T38" fmla="*/ 364 w 2102"/>
                <a:gd name="T39" fmla="*/ 1032 h 1055"/>
                <a:gd name="T40" fmla="*/ 327 w 2102"/>
                <a:gd name="T41" fmla="*/ 804 h 1055"/>
                <a:gd name="T42" fmla="*/ 429 w 2102"/>
                <a:gd name="T43" fmla="*/ 1010 h 1055"/>
                <a:gd name="T44" fmla="*/ 966 w 2102"/>
                <a:gd name="T45" fmla="*/ 1041 h 1055"/>
                <a:gd name="T46" fmla="*/ 1002 w 2102"/>
                <a:gd name="T47" fmla="*/ 1015 h 1055"/>
                <a:gd name="T48" fmla="*/ 1864 w 2102"/>
                <a:gd name="T49" fmla="*/ 1042 h 1055"/>
                <a:gd name="T50" fmla="*/ 2012 w 2102"/>
                <a:gd name="T51" fmla="*/ 1036 h 1055"/>
                <a:gd name="T52" fmla="*/ 1972 w 2102"/>
                <a:gd name="T53" fmla="*/ 675 h 1055"/>
                <a:gd name="T54" fmla="*/ 2042 w 2102"/>
                <a:gd name="T55" fmla="*/ 496 h 1055"/>
                <a:gd name="T56" fmla="*/ 2018 w 2102"/>
                <a:gd name="T57" fmla="*/ 478 h 1055"/>
                <a:gd name="T58" fmla="*/ 1801 w 2102"/>
                <a:gd name="T59" fmla="*/ 313 h 1055"/>
                <a:gd name="T60" fmla="*/ 1777 w 2102"/>
                <a:gd name="T61" fmla="*/ 309 h 1055"/>
                <a:gd name="T62" fmla="*/ 1810 w 2102"/>
                <a:gd name="T63" fmla="*/ 148 h 1055"/>
                <a:gd name="T64" fmla="*/ 1677 w 2102"/>
                <a:gd name="T65" fmla="*/ 64 h 1055"/>
                <a:gd name="T66" fmla="*/ 1548 w 2102"/>
                <a:gd name="T67" fmla="*/ 255 h 1055"/>
                <a:gd name="T68" fmla="*/ 1500 w 2102"/>
                <a:gd name="T69" fmla="*/ 264 h 1055"/>
                <a:gd name="T70" fmla="*/ 1495 w 2102"/>
                <a:gd name="T71" fmla="*/ 275 h 1055"/>
                <a:gd name="T72" fmla="*/ 1437 w 2102"/>
                <a:gd name="T73" fmla="*/ 332 h 1055"/>
                <a:gd name="T74" fmla="*/ 1403 w 2102"/>
                <a:gd name="T75" fmla="*/ 211 h 1055"/>
                <a:gd name="T76" fmla="*/ 1387 w 2102"/>
                <a:gd name="T77" fmla="*/ 155 h 1055"/>
                <a:gd name="T78" fmla="*/ 1363 w 2102"/>
                <a:gd name="T79" fmla="*/ 80 h 1055"/>
                <a:gd name="T80" fmla="*/ 1322 w 2102"/>
                <a:gd name="T81" fmla="*/ 65 h 1055"/>
                <a:gd name="T82" fmla="*/ 1291 w 2102"/>
                <a:gd name="T83" fmla="*/ 60 h 1055"/>
                <a:gd name="T84" fmla="*/ 1261 w 2102"/>
                <a:gd name="T85" fmla="*/ 86 h 1055"/>
                <a:gd name="T86" fmla="*/ 1238 w 2102"/>
                <a:gd name="T87" fmla="*/ 105 h 1055"/>
                <a:gd name="T88" fmla="*/ 1219 w 2102"/>
                <a:gd name="T89" fmla="*/ 141 h 1055"/>
                <a:gd name="T90" fmla="*/ 1209 w 2102"/>
                <a:gd name="T91" fmla="*/ 192 h 1055"/>
                <a:gd name="T92" fmla="*/ 1218 w 2102"/>
                <a:gd name="T93" fmla="*/ 233 h 1055"/>
                <a:gd name="T94" fmla="*/ 1142 w 2102"/>
                <a:gd name="T95" fmla="*/ 463 h 1055"/>
                <a:gd name="T96" fmla="*/ 1135 w 2102"/>
                <a:gd name="T97" fmla="*/ 403 h 1055"/>
                <a:gd name="T98" fmla="*/ 1134 w 2102"/>
                <a:gd name="T99" fmla="*/ 395 h 1055"/>
                <a:gd name="T100" fmla="*/ 1128 w 2102"/>
                <a:gd name="T101" fmla="*/ 401 h 1055"/>
                <a:gd name="T102" fmla="*/ 1120 w 2102"/>
                <a:gd name="T103" fmla="*/ 413 h 1055"/>
                <a:gd name="T104" fmla="*/ 1086 w 2102"/>
                <a:gd name="T105" fmla="*/ 463 h 1055"/>
                <a:gd name="T106" fmla="*/ 884 w 2102"/>
                <a:gd name="T107" fmla="*/ 289 h 1055"/>
                <a:gd name="T108" fmla="*/ 924 w 2102"/>
                <a:gd name="T109" fmla="*/ 142 h 1055"/>
                <a:gd name="T110" fmla="*/ 912 w 2102"/>
                <a:gd name="T111" fmla="*/ 75 h 1055"/>
                <a:gd name="T112" fmla="*/ 737 w 2102"/>
                <a:gd name="T113" fmla="*/ 258 h 1055"/>
                <a:gd name="T114" fmla="*/ 654 w 2102"/>
                <a:gd name="T115" fmla="*/ 263 h 1055"/>
                <a:gd name="T116" fmla="*/ 346 w 2102"/>
                <a:gd name="T117" fmla="*/ 303 h 1055"/>
                <a:gd name="T118" fmla="*/ 404 w 2102"/>
                <a:gd name="T119" fmla="*/ 160 h 1055"/>
                <a:gd name="T120" fmla="*/ 404 w 2102"/>
                <a:gd name="T121" fmla="*/ 84 h 1055"/>
                <a:gd name="T122" fmla="*/ 404 w 2102"/>
                <a:gd name="T123" fmla="*/ 54 h 1055"/>
                <a:gd name="T124" fmla="*/ 422 w 2102"/>
                <a:gd name="T125" fmla="*/ 69 h 10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02" h="1055">
                  <a:moveTo>
                    <a:pt x="413" y="763"/>
                  </a:moveTo>
                  <a:cubicBezTo>
                    <a:pt x="409" y="760"/>
                    <a:pt x="405" y="758"/>
                    <a:pt x="401" y="756"/>
                  </a:cubicBezTo>
                  <a:cubicBezTo>
                    <a:pt x="408" y="756"/>
                    <a:pt x="413" y="757"/>
                    <a:pt x="413" y="757"/>
                  </a:cubicBezTo>
                  <a:cubicBezTo>
                    <a:pt x="413" y="763"/>
                    <a:pt x="413" y="763"/>
                    <a:pt x="413" y="763"/>
                  </a:cubicBezTo>
                  <a:moveTo>
                    <a:pt x="312" y="617"/>
                  </a:moveTo>
                  <a:cubicBezTo>
                    <a:pt x="312" y="617"/>
                    <a:pt x="312" y="617"/>
                    <a:pt x="312" y="617"/>
                  </a:cubicBezTo>
                  <a:cubicBezTo>
                    <a:pt x="309" y="617"/>
                    <a:pt x="309" y="617"/>
                    <a:pt x="309" y="617"/>
                  </a:cubicBezTo>
                  <a:cubicBezTo>
                    <a:pt x="309" y="617"/>
                    <a:pt x="309" y="617"/>
                    <a:pt x="309" y="617"/>
                  </a:cubicBezTo>
                  <a:cubicBezTo>
                    <a:pt x="312" y="617"/>
                    <a:pt x="312" y="617"/>
                    <a:pt x="312" y="617"/>
                  </a:cubicBezTo>
                  <a:moveTo>
                    <a:pt x="491" y="496"/>
                  </a:moveTo>
                  <a:cubicBezTo>
                    <a:pt x="495" y="495"/>
                    <a:pt x="500" y="494"/>
                    <a:pt x="504" y="494"/>
                  </a:cubicBezTo>
                  <a:cubicBezTo>
                    <a:pt x="513" y="495"/>
                    <a:pt x="522" y="495"/>
                    <a:pt x="530" y="496"/>
                  </a:cubicBezTo>
                  <a:cubicBezTo>
                    <a:pt x="491" y="496"/>
                    <a:pt x="491" y="496"/>
                    <a:pt x="491" y="496"/>
                  </a:cubicBezTo>
                  <a:moveTo>
                    <a:pt x="359" y="622"/>
                  </a:moveTo>
                  <a:cubicBezTo>
                    <a:pt x="359" y="622"/>
                    <a:pt x="357" y="550"/>
                    <a:pt x="353" y="471"/>
                  </a:cubicBezTo>
                  <a:cubicBezTo>
                    <a:pt x="370" y="480"/>
                    <a:pt x="387" y="488"/>
                    <a:pt x="403" y="493"/>
                  </a:cubicBezTo>
                  <a:cubicBezTo>
                    <a:pt x="407" y="494"/>
                    <a:pt x="411" y="495"/>
                    <a:pt x="416" y="496"/>
                  </a:cubicBezTo>
                  <a:cubicBezTo>
                    <a:pt x="358" y="496"/>
                    <a:pt x="358" y="496"/>
                    <a:pt x="358" y="496"/>
                  </a:cubicBezTo>
                  <a:cubicBezTo>
                    <a:pt x="358" y="520"/>
                    <a:pt x="358" y="520"/>
                    <a:pt x="358" y="520"/>
                  </a:cubicBezTo>
                  <a:cubicBezTo>
                    <a:pt x="358" y="545"/>
                    <a:pt x="358" y="545"/>
                    <a:pt x="358" y="545"/>
                  </a:cubicBezTo>
                  <a:cubicBezTo>
                    <a:pt x="489" y="545"/>
                    <a:pt x="489" y="545"/>
                    <a:pt x="489" y="545"/>
                  </a:cubicBezTo>
                  <a:cubicBezTo>
                    <a:pt x="489" y="557"/>
                    <a:pt x="489" y="557"/>
                    <a:pt x="489" y="557"/>
                  </a:cubicBezTo>
                  <a:cubicBezTo>
                    <a:pt x="489" y="557"/>
                    <a:pt x="489" y="557"/>
                    <a:pt x="489" y="557"/>
                  </a:cubicBezTo>
                  <a:cubicBezTo>
                    <a:pt x="489" y="656"/>
                    <a:pt x="489" y="656"/>
                    <a:pt x="489" y="656"/>
                  </a:cubicBezTo>
                  <a:cubicBezTo>
                    <a:pt x="486" y="655"/>
                    <a:pt x="483" y="653"/>
                    <a:pt x="479" y="653"/>
                  </a:cubicBezTo>
                  <a:cubicBezTo>
                    <a:pt x="317" y="619"/>
                    <a:pt x="317" y="619"/>
                    <a:pt x="317" y="619"/>
                  </a:cubicBezTo>
                  <a:cubicBezTo>
                    <a:pt x="313" y="617"/>
                    <a:pt x="313" y="617"/>
                    <a:pt x="313" y="617"/>
                  </a:cubicBezTo>
                  <a:cubicBezTo>
                    <a:pt x="313" y="617"/>
                    <a:pt x="313" y="617"/>
                    <a:pt x="313" y="617"/>
                  </a:cubicBezTo>
                  <a:cubicBezTo>
                    <a:pt x="313" y="617"/>
                    <a:pt x="314" y="617"/>
                    <a:pt x="315" y="617"/>
                  </a:cubicBezTo>
                  <a:cubicBezTo>
                    <a:pt x="322" y="617"/>
                    <a:pt x="330" y="609"/>
                    <a:pt x="335" y="588"/>
                  </a:cubicBezTo>
                  <a:cubicBezTo>
                    <a:pt x="359" y="622"/>
                    <a:pt x="359" y="622"/>
                    <a:pt x="359" y="622"/>
                  </a:cubicBezTo>
                  <a:moveTo>
                    <a:pt x="930" y="496"/>
                  </a:moveTo>
                  <a:cubicBezTo>
                    <a:pt x="934" y="485"/>
                    <a:pt x="937" y="476"/>
                    <a:pt x="939" y="468"/>
                  </a:cubicBezTo>
                  <a:cubicBezTo>
                    <a:pt x="951" y="477"/>
                    <a:pt x="963" y="487"/>
                    <a:pt x="976" y="496"/>
                  </a:cubicBezTo>
                  <a:cubicBezTo>
                    <a:pt x="930" y="496"/>
                    <a:pt x="930" y="496"/>
                    <a:pt x="930" y="496"/>
                  </a:cubicBezTo>
                  <a:moveTo>
                    <a:pt x="1465" y="496"/>
                  </a:moveTo>
                  <a:cubicBezTo>
                    <a:pt x="1461" y="481"/>
                    <a:pt x="1456" y="464"/>
                    <a:pt x="1452" y="446"/>
                  </a:cubicBezTo>
                  <a:cubicBezTo>
                    <a:pt x="1456" y="439"/>
                    <a:pt x="1456" y="439"/>
                    <a:pt x="1456" y="439"/>
                  </a:cubicBezTo>
                  <a:cubicBezTo>
                    <a:pt x="1472" y="460"/>
                    <a:pt x="1489" y="482"/>
                    <a:pt x="1500" y="496"/>
                  </a:cubicBezTo>
                  <a:cubicBezTo>
                    <a:pt x="1465" y="496"/>
                    <a:pt x="1465" y="496"/>
                    <a:pt x="1465" y="496"/>
                  </a:cubicBezTo>
                  <a:moveTo>
                    <a:pt x="636" y="422"/>
                  </a:moveTo>
                  <a:cubicBezTo>
                    <a:pt x="644" y="407"/>
                    <a:pt x="653" y="388"/>
                    <a:pt x="660" y="366"/>
                  </a:cubicBezTo>
                  <a:cubicBezTo>
                    <a:pt x="677" y="496"/>
                    <a:pt x="677" y="496"/>
                    <a:pt x="677" y="496"/>
                  </a:cubicBezTo>
                  <a:cubicBezTo>
                    <a:pt x="575" y="496"/>
                    <a:pt x="575" y="496"/>
                    <a:pt x="575" y="496"/>
                  </a:cubicBezTo>
                  <a:cubicBezTo>
                    <a:pt x="589" y="495"/>
                    <a:pt x="598" y="494"/>
                    <a:pt x="598" y="494"/>
                  </a:cubicBezTo>
                  <a:cubicBezTo>
                    <a:pt x="598" y="490"/>
                    <a:pt x="598" y="490"/>
                    <a:pt x="598" y="490"/>
                  </a:cubicBezTo>
                  <a:cubicBezTo>
                    <a:pt x="602" y="491"/>
                    <a:pt x="602" y="491"/>
                    <a:pt x="602" y="491"/>
                  </a:cubicBezTo>
                  <a:cubicBezTo>
                    <a:pt x="603" y="491"/>
                    <a:pt x="603" y="491"/>
                    <a:pt x="603" y="491"/>
                  </a:cubicBezTo>
                  <a:cubicBezTo>
                    <a:pt x="604" y="491"/>
                    <a:pt x="605" y="491"/>
                    <a:pt x="608" y="491"/>
                  </a:cubicBezTo>
                  <a:cubicBezTo>
                    <a:pt x="608" y="491"/>
                    <a:pt x="608" y="491"/>
                    <a:pt x="608" y="491"/>
                  </a:cubicBezTo>
                  <a:cubicBezTo>
                    <a:pt x="608" y="491"/>
                    <a:pt x="608" y="491"/>
                    <a:pt x="608" y="491"/>
                  </a:cubicBezTo>
                  <a:cubicBezTo>
                    <a:pt x="611" y="491"/>
                    <a:pt x="615" y="491"/>
                    <a:pt x="620" y="491"/>
                  </a:cubicBezTo>
                  <a:cubicBezTo>
                    <a:pt x="636" y="491"/>
                    <a:pt x="657" y="490"/>
                    <a:pt x="660" y="485"/>
                  </a:cubicBezTo>
                  <a:cubicBezTo>
                    <a:pt x="664" y="478"/>
                    <a:pt x="661" y="441"/>
                    <a:pt x="651" y="428"/>
                  </a:cubicBezTo>
                  <a:cubicBezTo>
                    <a:pt x="648" y="422"/>
                    <a:pt x="644" y="421"/>
                    <a:pt x="641" y="421"/>
                  </a:cubicBezTo>
                  <a:cubicBezTo>
                    <a:pt x="639" y="421"/>
                    <a:pt x="637" y="421"/>
                    <a:pt x="636" y="422"/>
                  </a:cubicBezTo>
                  <a:moveTo>
                    <a:pt x="852" y="308"/>
                  </a:moveTo>
                  <a:cubicBezTo>
                    <a:pt x="851" y="307"/>
                    <a:pt x="851" y="307"/>
                    <a:pt x="851" y="307"/>
                  </a:cubicBezTo>
                  <a:cubicBezTo>
                    <a:pt x="851" y="306"/>
                    <a:pt x="851" y="305"/>
                    <a:pt x="851" y="305"/>
                  </a:cubicBezTo>
                  <a:cubicBezTo>
                    <a:pt x="851" y="305"/>
                    <a:pt x="851" y="306"/>
                    <a:pt x="852" y="308"/>
                  </a:cubicBezTo>
                  <a:moveTo>
                    <a:pt x="266" y="217"/>
                  </a:moveTo>
                  <a:cubicBezTo>
                    <a:pt x="265" y="216"/>
                    <a:pt x="265" y="216"/>
                    <a:pt x="265" y="216"/>
                  </a:cubicBezTo>
                  <a:cubicBezTo>
                    <a:pt x="266" y="215"/>
                    <a:pt x="266" y="215"/>
                    <a:pt x="266" y="215"/>
                  </a:cubicBezTo>
                  <a:cubicBezTo>
                    <a:pt x="266" y="215"/>
                    <a:pt x="266" y="216"/>
                    <a:pt x="266" y="217"/>
                  </a:cubicBezTo>
                  <a:moveTo>
                    <a:pt x="399" y="127"/>
                  </a:moveTo>
                  <a:cubicBezTo>
                    <a:pt x="398" y="126"/>
                    <a:pt x="397" y="125"/>
                    <a:pt x="396" y="123"/>
                  </a:cubicBezTo>
                  <a:cubicBezTo>
                    <a:pt x="396" y="122"/>
                    <a:pt x="396" y="122"/>
                    <a:pt x="396" y="122"/>
                  </a:cubicBezTo>
                  <a:cubicBezTo>
                    <a:pt x="399" y="122"/>
                    <a:pt x="399" y="122"/>
                    <a:pt x="399" y="122"/>
                  </a:cubicBezTo>
                  <a:cubicBezTo>
                    <a:pt x="399" y="127"/>
                    <a:pt x="399" y="127"/>
                    <a:pt x="399" y="127"/>
                  </a:cubicBezTo>
                  <a:moveTo>
                    <a:pt x="400" y="109"/>
                  </a:moveTo>
                  <a:cubicBezTo>
                    <a:pt x="400" y="109"/>
                    <a:pt x="400" y="109"/>
                    <a:pt x="400" y="109"/>
                  </a:cubicBezTo>
                  <a:cubicBezTo>
                    <a:pt x="400" y="109"/>
                    <a:pt x="400" y="109"/>
                    <a:pt x="400" y="109"/>
                  </a:cubicBezTo>
                  <a:cubicBezTo>
                    <a:pt x="400" y="112"/>
                    <a:pt x="400" y="112"/>
                    <a:pt x="400" y="112"/>
                  </a:cubicBezTo>
                  <a:cubicBezTo>
                    <a:pt x="398" y="112"/>
                    <a:pt x="398" y="112"/>
                    <a:pt x="398" y="112"/>
                  </a:cubicBezTo>
                  <a:cubicBezTo>
                    <a:pt x="399" y="111"/>
                    <a:pt x="399" y="110"/>
                    <a:pt x="400" y="109"/>
                  </a:cubicBezTo>
                  <a:moveTo>
                    <a:pt x="345" y="0"/>
                  </a:moveTo>
                  <a:cubicBezTo>
                    <a:pt x="305" y="0"/>
                    <a:pt x="261" y="18"/>
                    <a:pt x="252" y="36"/>
                  </a:cubicBezTo>
                  <a:cubicBezTo>
                    <a:pt x="228" y="36"/>
                    <a:pt x="210" y="102"/>
                    <a:pt x="227" y="149"/>
                  </a:cubicBezTo>
                  <a:cubicBezTo>
                    <a:pt x="235" y="173"/>
                    <a:pt x="255" y="206"/>
                    <a:pt x="255" y="209"/>
                  </a:cubicBezTo>
                  <a:cubicBezTo>
                    <a:pt x="255" y="210"/>
                    <a:pt x="255" y="211"/>
                    <a:pt x="256" y="212"/>
                  </a:cubicBezTo>
                  <a:cubicBezTo>
                    <a:pt x="250" y="210"/>
                    <a:pt x="250" y="210"/>
                    <a:pt x="250" y="210"/>
                  </a:cubicBezTo>
                  <a:cubicBezTo>
                    <a:pt x="250" y="210"/>
                    <a:pt x="248" y="218"/>
                    <a:pt x="245" y="225"/>
                  </a:cubicBezTo>
                  <a:cubicBezTo>
                    <a:pt x="240" y="223"/>
                    <a:pt x="237" y="222"/>
                    <a:pt x="237" y="222"/>
                  </a:cubicBezTo>
                  <a:cubicBezTo>
                    <a:pt x="190" y="364"/>
                    <a:pt x="160" y="569"/>
                    <a:pt x="116" y="687"/>
                  </a:cubicBezTo>
                  <a:cubicBezTo>
                    <a:pt x="116" y="687"/>
                    <a:pt x="146" y="695"/>
                    <a:pt x="179" y="701"/>
                  </a:cubicBezTo>
                  <a:cubicBezTo>
                    <a:pt x="182" y="706"/>
                    <a:pt x="185" y="710"/>
                    <a:pt x="189" y="714"/>
                  </a:cubicBezTo>
                  <a:cubicBezTo>
                    <a:pt x="159" y="718"/>
                    <a:pt x="134" y="727"/>
                    <a:pt x="103" y="744"/>
                  </a:cubicBezTo>
                  <a:cubicBezTo>
                    <a:pt x="113" y="670"/>
                    <a:pt x="90" y="259"/>
                    <a:pt x="15" y="259"/>
                  </a:cubicBezTo>
                  <a:cubicBezTo>
                    <a:pt x="6" y="259"/>
                    <a:pt x="0" y="270"/>
                    <a:pt x="2" y="280"/>
                  </a:cubicBezTo>
                  <a:cubicBezTo>
                    <a:pt x="65" y="768"/>
                    <a:pt x="65" y="768"/>
                    <a:pt x="65" y="768"/>
                  </a:cubicBezTo>
                  <a:cubicBezTo>
                    <a:pt x="65" y="774"/>
                    <a:pt x="69" y="780"/>
                    <a:pt x="74" y="782"/>
                  </a:cubicBezTo>
                  <a:cubicBezTo>
                    <a:pt x="74" y="783"/>
                    <a:pt x="74" y="783"/>
                    <a:pt x="74" y="783"/>
                  </a:cubicBezTo>
                  <a:cubicBezTo>
                    <a:pt x="74" y="795"/>
                    <a:pt x="82" y="804"/>
                    <a:pt x="91" y="804"/>
                  </a:cubicBezTo>
                  <a:cubicBezTo>
                    <a:pt x="155" y="804"/>
                    <a:pt x="155" y="804"/>
                    <a:pt x="155" y="804"/>
                  </a:cubicBezTo>
                  <a:cubicBezTo>
                    <a:pt x="158" y="807"/>
                    <a:pt x="168" y="810"/>
                    <a:pt x="182" y="813"/>
                  </a:cubicBezTo>
                  <a:cubicBezTo>
                    <a:pt x="182" y="816"/>
                    <a:pt x="182" y="816"/>
                    <a:pt x="182" y="816"/>
                  </a:cubicBezTo>
                  <a:cubicBezTo>
                    <a:pt x="172" y="825"/>
                    <a:pt x="172" y="825"/>
                    <a:pt x="172" y="825"/>
                  </a:cubicBezTo>
                  <a:cubicBezTo>
                    <a:pt x="170" y="823"/>
                    <a:pt x="168" y="822"/>
                    <a:pt x="165" y="822"/>
                  </a:cubicBezTo>
                  <a:cubicBezTo>
                    <a:pt x="164" y="822"/>
                    <a:pt x="162" y="823"/>
                    <a:pt x="160" y="824"/>
                  </a:cubicBezTo>
                  <a:cubicBezTo>
                    <a:pt x="145" y="838"/>
                    <a:pt x="145" y="838"/>
                    <a:pt x="145" y="838"/>
                  </a:cubicBezTo>
                  <a:cubicBezTo>
                    <a:pt x="141" y="841"/>
                    <a:pt x="140" y="848"/>
                    <a:pt x="143" y="853"/>
                  </a:cubicBezTo>
                  <a:cubicBezTo>
                    <a:pt x="143" y="853"/>
                    <a:pt x="143" y="853"/>
                    <a:pt x="143" y="853"/>
                  </a:cubicBezTo>
                  <a:cubicBezTo>
                    <a:pt x="145" y="856"/>
                    <a:pt x="148" y="857"/>
                    <a:pt x="151" y="857"/>
                  </a:cubicBezTo>
                  <a:cubicBezTo>
                    <a:pt x="152" y="857"/>
                    <a:pt x="154" y="856"/>
                    <a:pt x="156" y="855"/>
                  </a:cubicBezTo>
                  <a:cubicBezTo>
                    <a:pt x="171" y="841"/>
                    <a:pt x="171" y="841"/>
                    <a:pt x="171" y="841"/>
                  </a:cubicBezTo>
                  <a:cubicBezTo>
                    <a:pt x="174" y="838"/>
                    <a:pt x="175" y="833"/>
                    <a:pt x="174" y="828"/>
                  </a:cubicBezTo>
                  <a:cubicBezTo>
                    <a:pt x="185" y="819"/>
                    <a:pt x="185" y="819"/>
                    <a:pt x="185" y="819"/>
                  </a:cubicBezTo>
                  <a:cubicBezTo>
                    <a:pt x="185" y="818"/>
                    <a:pt x="185" y="818"/>
                    <a:pt x="185" y="818"/>
                  </a:cubicBezTo>
                  <a:cubicBezTo>
                    <a:pt x="185" y="817"/>
                    <a:pt x="185" y="817"/>
                    <a:pt x="185" y="817"/>
                  </a:cubicBezTo>
                  <a:cubicBezTo>
                    <a:pt x="186" y="813"/>
                    <a:pt x="186" y="813"/>
                    <a:pt x="186" y="813"/>
                  </a:cubicBezTo>
                  <a:cubicBezTo>
                    <a:pt x="198" y="815"/>
                    <a:pt x="212" y="816"/>
                    <a:pt x="229" y="817"/>
                  </a:cubicBezTo>
                  <a:cubicBezTo>
                    <a:pt x="229" y="891"/>
                    <a:pt x="229" y="891"/>
                    <a:pt x="229" y="891"/>
                  </a:cubicBezTo>
                  <a:cubicBezTo>
                    <a:pt x="221" y="891"/>
                    <a:pt x="221" y="891"/>
                    <a:pt x="221" y="891"/>
                  </a:cubicBezTo>
                  <a:cubicBezTo>
                    <a:pt x="221" y="999"/>
                    <a:pt x="221" y="999"/>
                    <a:pt x="221" y="999"/>
                  </a:cubicBezTo>
                  <a:cubicBezTo>
                    <a:pt x="130" y="1018"/>
                    <a:pt x="130" y="1018"/>
                    <a:pt x="130" y="1018"/>
                  </a:cubicBezTo>
                  <a:cubicBezTo>
                    <a:pt x="123" y="1019"/>
                    <a:pt x="118" y="1024"/>
                    <a:pt x="118" y="1032"/>
                  </a:cubicBezTo>
                  <a:cubicBezTo>
                    <a:pt x="118" y="1032"/>
                    <a:pt x="118" y="1032"/>
                    <a:pt x="118" y="1032"/>
                  </a:cubicBezTo>
                  <a:cubicBezTo>
                    <a:pt x="118" y="1033"/>
                    <a:pt x="118" y="1033"/>
                    <a:pt x="118" y="1033"/>
                  </a:cubicBezTo>
                  <a:cubicBezTo>
                    <a:pt x="115" y="1036"/>
                    <a:pt x="113" y="1041"/>
                    <a:pt x="113" y="1046"/>
                  </a:cubicBezTo>
                  <a:cubicBezTo>
                    <a:pt x="113" y="1049"/>
                    <a:pt x="114" y="1052"/>
                    <a:pt x="115" y="1055"/>
                  </a:cubicBezTo>
                  <a:cubicBezTo>
                    <a:pt x="124" y="1054"/>
                    <a:pt x="133" y="1054"/>
                    <a:pt x="142" y="1054"/>
                  </a:cubicBezTo>
                  <a:cubicBezTo>
                    <a:pt x="143" y="1052"/>
                    <a:pt x="144" y="1049"/>
                    <a:pt x="144" y="1046"/>
                  </a:cubicBezTo>
                  <a:cubicBezTo>
                    <a:pt x="144" y="1045"/>
                    <a:pt x="144" y="1044"/>
                    <a:pt x="143" y="1043"/>
                  </a:cubicBezTo>
                  <a:cubicBezTo>
                    <a:pt x="230" y="1025"/>
                    <a:pt x="230" y="1025"/>
                    <a:pt x="230" y="1025"/>
                  </a:cubicBezTo>
                  <a:cubicBezTo>
                    <a:pt x="230" y="1025"/>
                    <a:pt x="230" y="1025"/>
                    <a:pt x="230" y="1025"/>
                  </a:cubicBezTo>
                  <a:cubicBezTo>
                    <a:pt x="231" y="1032"/>
                    <a:pt x="231" y="1032"/>
                    <a:pt x="231" y="1032"/>
                  </a:cubicBezTo>
                  <a:cubicBezTo>
                    <a:pt x="227" y="1036"/>
                    <a:pt x="225" y="1041"/>
                    <a:pt x="225" y="1046"/>
                  </a:cubicBezTo>
                  <a:cubicBezTo>
                    <a:pt x="225" y="1048"/>
                    <a:pt x="226" y="1050"/>
                    <a:pt x="226" y="1052"/>
                  </a:cubicBezTo>
                  <a:cubicBezTo>
                    <a:pt x="236" y="1051"/>
                    <a:pt x="245" y="1051"/>
                    <a:pt x="256" y="1051"/>
                  </a:cubicBezTo>
                  <a:cubicBezTo>
                    <a:pt x="256" y="1049"/>
                    <a:pt x="256" y="1048"/>
                    <a:pt x="256" y="1046"/>
                  </a:cubicBezTo>
                  <a:cubicBezTo>
                    <a:pt x="256" y="1041"/>
                    <a:pt x="254" y="1036"/>
                    <a:pt x="251" y="1033"/>
                  </a:cubicBezTo>
                  <a:cubicBezTo>
                    <a:pt x="252" y="1025"/>
                    <a:pt x="252" y="1025"/>
                    <a:pt x="252" y="1025"/>
                  </a:cubicBezTo>
                  <a:cubicBezTo>
                    <a:pt x="253" y="1025"/>
                    <a:pt x="253" y="1025"/>
                    <a:pt x="253" y="1025"/>
                  </a:cubicBezTo>
                  <a:cubicBezTo>
                    <a:pt x="338" y="1042"/>
                    <a:pt x="338" y="1042"/>
                    <a:pt x="338" y="1042"/>
                  </a:cubicBezTo>
                  <a:cubicBezTo>
                    <a:pt x="337" y="1044"/>
                    <a:pt x="337" y="1045"/>
                    <a:pt x="337" y="1046"/>
                  </a:cubicBezTo>
                  <a:cubicBezTo>
                    <a:pt x="337" y="1047"/>
                    <a:pt x="337" y="1048"/>
                    <a:pt x="338" y="1049"/>
                  </a:cubicBezTo>
                  <a:cubicBezTo>
                    <a:pt x="348" y="1049"/>
                    <a:pt x="358" y="1049"/>
                    <a:pt x="368" y="1049"/>
                  </a:cubicBezTo>
                  <a:cubicBezTo>
                    <a:pt x="368" y="1048"/>
                    <a:pt x="368" y="1047"/>
                    <a:pt x="368" y="1046"/>
                  </a:cubicBezTo>
                  <a:cubicBezTo>
                    <a:pt x="368" y="1041"/>
                    <a:pt x="367" y="1037"/>
                    <a:pt x="364" y="1034"/>
                  </a:cubicBezTo>
                  <a:cubicBezTo>
                    <a:pt x="364" y="1033"/>
                    <a:pt x="364" y="1032"/>
                    <a:pt x="364" y="1032"/>
                  </a:cubicBezTo>
                  <a:cubicBezTo>
                    <a:pt x="364" y="1032"/>
                    <a:pt x="364" y="1032"/>
                    <a:pt x="364" y="1032"/>
                  </a:cubicBezTo>
                  <a:cubicBezTo>
                    <a:pt x="364" y="1024"/>
                    <a:pt x="359" y="1019"/>
                    <a:pt x="353" y="1018"/>
                  </a:cubicBezTo>
                  <a:cubicBezTo>
                    <a:pt x="261" y="999"/>
                    <a:pt x="261" y="999"/>
                    <a:pt x="261" y="999"/>
                  </a:cubicBezTo>
                  <a:cubicBezTo>
                    <a:pt x="261" y="891"/>
                    <a:pt x="261" y="891"/>
                    <a:pt x="261" y="891"/>
                  </a:cubicBezTo>
                  <a:cubicBezTo>
                    <a:pt x="254" y="891"/>
                    <a:pt x="254" y="891"/>
                    <a:pt x="254" y="891"/>
                  </a:cubicBezTo>
                  <a:cubicBezTo>
                    <a:pt x="254" y="817"/>
                    <a:pt x="254" y="817"/>
                    <a:pt x="254" y="817"/>
                  </a:cubicBezTo>
                  <a:cubicBezTo>
                    <a:pt x="291" y="816"/>
                    <a:pt x="321" y="811"/>
                    <a:pt x="327" y="804"/>
                  </a:cubicBezTo>
                  <a:cubicBezTo>
                    <a:pt x="391" y="804"/>
                    <a:pt x="391" y="804"/>
                    <a:pt x="391" y="804"/>
                  </a:cubicBezTo>
                  <a:cubicBezTo>
                    <a:pt x="401" y="804"/>
                    <a:pt x="408" y="795"/>
                    <a:pt x="408" y="783"/>
                  </a:cubicBezTo>
                  <a:cubicBezTo>
                    <a:pt x="408" y="783"/>
                    <a:pt x="408" y="783"/>
                    <a:pt x="408" y="783"/>
                  </a:cubicBezTo>
                  <a:cubicBezTo>
                    <a:pt x="410" y="781"/>
                    <a:pt x="412" y="779"/>
                    <a:pt x="413" y="777"/>
                  </a:cubicBezTo>
                  <a:cubicBezTo>
                    <a:pt x="421" y="1035"/>
                    <a:pt x="421" y="1035"/>
                    <a:pt x="421" y="1035"/>
                  </a:cubicBezTo>
                  <a:cubicBezTo>
                    <a:pt x="429" y="1035"/>
                    <a:pt x="429" y="1035"/>
                    <a:pt x="429" y="1035"/>
                  </a:cubicBezTo>
                  <a:cubicBezTo>
                    <a:pt x="429" y="1023"/>
                    <a:pt x="429" y="1011"/>
                    <a:pt x="429" y="1010"/>
                  </a:cubicBezTo>
                  <a:cubicBezTo>
                    <a:pt x="429" y="1010"/>
                    <a:pt x="500" y="1001"/>
                    <a:pt x="509" y="1001"/>
                  </a:cubicBezTo>
                  <a:cubicBezTo>
                    <a:pt x="510" y="1001"/>
                    <a:pt x="511" y="1001"/>
                    <a:pt x="511" y="1001"/>
                  </a:cubicBezTo>
                  <a:cubicBezTo>
                    <a:pt x="514" y="1019"/>
                    <a:pt x="544" y="1032"/>
                    <a:pt x="609" y="1035"/>
                  </a:cubicBezTo>
                  <a:cubicBezTo>
                    <a:pt x="618" y="1035"/>
                    <a:pt x="614" y="1043"/>
                    <a:pt x="614" y="1043"/>
                  </a:cubicBezTo>
                  <a:cubicBezTo>
                    <a:pt x="615" y="1045"/>
                    <a:pt x="615" y="1045"/>
                    <a:pt x="615" y="1045"/>
                  </a:cubicBezTo>
                  <a:cubicBezTo>
                    <a:pt x="723" y="1044"/>
                    <a:pt x="841" y="1043"/>
                    <a:pt x="967" y="1042"/>
                  </a:cubicBezTo>
                  <a:cubicBezTo>
                    <a:pt x="966" y="1042"/>
                    <a:pt x="966" y="1042"/>
                    <a:pt x="966" y="1041"/>
                  </a:cubicBezTo>
                  <a:cubicBezTo>
                    <a:pt x="959" y="1033"/>
                    <a:pt x="968" y="1015"/>
                    <a:pt x="968" y="1015"/>
                  </a:cubicBezTo>
                  <a:cubicBezTo>
                    <a:pt x="981" y="1015"/>
                    <a:pt x="980" y="1031"/>
                    <a:pt x="990" y="1031"/>
                  </a:cubicBezTo>
                  <a:cubicBezTo>
                    <a:pt x="990" y="1031"/>
                    <a:pt x="991" y="1031"/>
                    <a:pt x="992" y="1031"/>
                  </a:cubicBezTo>
                  <a:cubicBezTo>
                    <a:pt x="998" y="1028"/>
                    <a:pt x="995" y="1015"/>
                    <a:pt x="995" y="1015"/>
                  </a:cubicBezTo>
                  <a:cubicBezTo>
                    <a:pt x="995" y="1015"/>
                    <a:pt x="995" y="1015"/>
                    <a:pt x="995" y="1015"/>
                  </a:cubicBezTo>
                  <a:cubicBezTo>
                    <a:pt x="997" y="1016"/>
                    <a:pt x="998" y="1018"/>
                    <a:pt x="1000" y="1020"/>
                  </a:cubicBezTo>
                  <a:cubicBezTo>
                    <a:pt x="1001" y="1017"/>
                    <a:pt x="1002" y="1015"/>
                    <a:pt x="1002" y="1015"/>
                  </a:cubicBezTo>
                  <a:cubicBezTo>
                    <a:pt x="1015" y="1015"/>
                    <a:pt x="1017" y="1031"/>
                    <a:pt x="1026" y="1031"/>
                  </a:cubicBezTo>
                  <a:cubicBezTo>
                    <a:pt x="1027" y="1031"/>
                    <a:pt x="1027" y="1031"/>
                    <a:pt x="1028" y="1031"/>
                  </a:cubicBezTo>
                  <a:cubicBezTo>
                    <a:pt x="1035" y="1028"/>
                    <a:pt x="1032" y="1016"/>
                    <a:pt x="1032" y="1016"/>
                  </a:cubicBezTo>
                  <a:cubicBezTo>
                    <a:pt x="1032" y="1016"/>
                    <a:pt x="1032" y="1016"/>
                    <a:pt x="1032" y="1016"/>
                  </a:cubicBezTo>
                  <a:cubicBezTo>
                    <a:pt x="1037" y="1023"/>
                    <a:pt x="1045" y="1033"/>
                    <a:pt x="1057" y="1042"/>
                  </a:cubicBezTo>
                  <a:cubicBezTo>
                    <a:pt x="1172" y="1041"/>
                    <a:pt x="1294" y="1041"/>
                    <a:pt x="1419" y="1041"/>
                  </a:cubicBezTo>
                  <a:cubicBezTo>
                    <a:pt x="1574" y="1041"/>
                    <a:pt x="1724" y="1042"/>
                    <a:pt x="1864" y="1042"/>
                  </a:cubicBezTo>
                  <a:cubicBezTo>
                    <a:pt x="1865" y="1031"/>
                    <a:pt x="1865" y="1020"/>
                    <a:pt x="1865" y="1019"/>
                  </a:cubicBezTo>
                  <a:cubicBezTo>
                    <a:pt x="1865" y="1019"/>
                    <a:pt x="1924" y="1011"/>
                    <a:pt x="1932" y="1011"/>
                  </a:cubicBezTo>
                  <a:cubicBezTo>
                    <a:pt x="1932" y="1011"/>
                    <a:pt x="1933" y="1011"/>
                    <a:pt x="1933" y="1012"/>
                  </a:cubicBezTo>
                  <a:cubicBezTo>
                    <a:pt x="1935" y="1022"/>
                    <a:pt x="1947" y="1030"/>
                    <a:pt x="1972" y="1035"/>
                  </a:cubicBezTo>
                  <a:cubicBezTo>
                    <a:pt x="1972" y="801"/>
                    <a:pt x="1972" y="801"/>
                    <a:pt x="1972" y="801"/>
                  </a:cubicBezTo>
                  <a:cubicBezTo>
                    <a:pt x="2005" y="1038"/>
                    <a:pt x="2005" y="1038"/>
                    <a:pt x="2005" y="1038"/>
                  </a:cubicBezTo>
                  <a:cubicBezTo>
                    <a:pt x="2012" y="1036"/>
                    <a:pt x="2012" y="1036"/>
                    <a:pt x="2012" y="1036"/>
                  </a:cubicBezTo>
                  <a:cubicBezTo>
                    <a:pt x="2012" y="1028"/>
                    <a:pt x="2013" y="1020"/>
                    <a:pt x="2012" y="1019"/>
                  </a:cubicBezTo>
                  <a:cubicBezTo>
                    <a:pt x="2012" y="1019"/>
                    <a:pt x="2071" y="1011"/>
                    <a:pt x="2079" y="1011"/>
                  </a:cubicBezTo>
                  <a:cubicBezTo>
                    <a:pt x="2080" y="1011"/>
                    <a:pt x="2080" y="1011"/>
                    <a:pt x="2080" y="1012"/>
                  </a:cubicBezTo>
                  <a:cubicBezTo>
                    <a:pt x="2081" y="1013"/>
                    <a:pt x="2081" y="1015"/>
                    <a:pt x="2082" y="1017"/>
                  </a:cubicBezTo>
                  <a:cubicBezTo>
                    <a:pt x="2089" y="1015"/>
                    <a:pt x="2089" y="1015"/>
                    <a:pt x="2089" y="1015"/>
                  </a:cubicBezTo>
                  <a:cubicBezTo>
                    <a:pt x="2062" y="926"/>
                    <a:pt x="2039" y="714"/>
                    <a:pt x="2009" y="687"/>
                  </a:cubicBezTo>
                  <a:cubicBezTo>
                    <a:pt x="1972" y="675"/>
                    <a:pt x="1972" y="675"/>
                    <a:pt x="1972" y="675"/>
                  </a:cubicBezTo>
                  <a:cubicBezTo>
                    <a:pt x="1972" y="561"/>
                    <a:pt x="1972" y="561"/>
                    <a:pt x="1972" y="561"/>
                  </a:cubicBezTo>
                  <a:cubicBezTo>
                    <a:pt x="1972" y="557"/>
                    <a:pt x="1972" y="557"/>
                    <a:pt x="1972" y="557"/>
                  </a:cubicBezTo>
                  <a:cubicBezTo>
                    <a:pt x="1972" y="545"/>
                    <a:pt x="1972" y="545"/>
                    <a:pt x="1972" y="545"/>
                  </a:cubicBezTo>
                  <a:cubicBezTo>
                    <a:pt x="2102" y="545"/>
                    <a:pt x="2102" y="545"/>
                    <a:pt x="2102" y="545"/>
                  </a:cubicBezTo>
                  <a:cubicBezTo>
                    <a:pt x="2102" y="520"/>
                    <a:pt x="2102" y="520"/>
                    <a:pt x="2102" y="520"/>
                  </a:cubicBezTo>
                  <a:cubicBezTo>
                    <a:pt x="2102" y="496"/>
                    <a:pt x="2102" y="496"/>
                    <a:pt x="2102" y="496"/>
                  </a:cubicBezTo>
                  <a:cubicBezTo>
                    <a:pt x="2042" y="496"/>
                    <a:pt x="2042" y="496"/>
                    <a:pt x="2042" y="496"/>
                  </a:cubicBezTo>
                  <a:cubicBezTo>
                    <a:pt x="2046" y="496"/>
                    <a:pt x="2050" y="492"/>
                    <a:pt x="2050" y="487"/>
                  </a:cubicBezTo>
                  <a:cubicBezTo>
                    <a:pt x="2050" y="487"/>
                    <a:pt x="2050" y="487"/>
                    <a:pt x="2050" y="487"/>
                  </a:cubicBezTo>
                  <a:cubicBezTo>
                    <a:pt x="2050" y="487"/>
                    <a:pt x="2050" y="487"/>
                    <a:pt x="2050" y="487"/>
                  </a:cubicBezTo>
                  <a:cubicBezTo>
                    <a:pt x="2050" y="480"/>
                    <a:pt x="2050" y="480"/>
                    <a:pt x="2050" y="480"/>
                  </a:cubicBezTo>
                  <a:cubicBezTo>
                    <a:pt x="2050" y="479"/>
                    <a:pt x="2049" y="478"/>
                    <a:pt x="2048" y="478"/>
                  </a:cubicBezTo>
                  <a:cubicBezTo>
                    <a:pt x="2042" y="478"/>
                    <a:pt x="2042" y="478"/>
                    <a:pt x="2042" y="478"/>
                  </a:cubicBezTo>
                  <a:cubicBezTo>
                    <a:pt x="2018" y="478"/>
                    <a:pt x="2018" y="478"/>
                    <a:pt x="2018" y="478"/>
                  </a:cubicBezTo>
                  <a:cubicBezTo>
                    <a:pt x="2019" y="476"/>
                    <a:pt x="2019" y="474"/>
                    <a:pt x="2019" y="471"/>
                  </a:cubicBezTo>
                  <a:cubicBezTo>
                    <a:pt x="2019" y="334"/>
                    <a:pt x="2019" y="334"/>
                    <a:pt x="2019" y="334"/>
                  </a:cubicBezTo>
                  <a:cubicBezTo>
                    <a:pt x="2019" y="328"/>
                    <a:pt x="2014" y="322"/>
                    <a:pt x="2009" y="322"/>
                  </a:cubicBezTo>
                  <a:cubicBezTo>
                    <a:pt x="1840" y="322"/>
                    <a:pt x="1840" y="322"/>
                    <a:pt x="1840" y="322"/>
                  </a:cubicBezTo>
                  <a:cubicBezTo>
                    <a:pt x="1835" y="322"/>
                    <a:pt x="1830" y="328"/>
                    <a:pt x="1830" y="334"/>
                  </a:cubicBezTo>
                  <a:cubicBezTo>
                    <a:pt x="1830" y="365"/>
                    <a:pt x="1830" y="365"/>
                    <a:pt x="1830" y="365"/>
                  </a:cubicBezTo>
                  <a:cubicBezTo>
                    <a:pt x="1813" y="337"/>
                    <a:pt x="1801" y="313"/>
                    <a:pt x="1801" y="313"/>
                  </a:cubicBezTo>
                  <a:cubicBezTo>
                    <a:pt x="1799" y="310"/>
                    <a:pt x="1796" y="309"/>
                    <a:pt x="1793" y="308"/>
                  </a:cubicBezTo>
                  <a:cubicBezTo>
                    <a:pt x="1793" y="308"/>
                    <a:pt x="1793" y="308"/>
                    <a:pt x="1793" y="308"/>
                  </a:cubicBezTo>
                  <a:cubicBezTo>
                    <a:pt x="1793" y="308"/>
                    <a:pt x="1793" y="308"/>
                    <a:pt x="1793" y="308"/>
                  </a:cubicBezTo>
                  <a:cubicBezTo>
                    <a:pt x="1791" y="307"/>
                    <a:pt x="1789" y="307"/>
                    <a:pt x="1788" y="307"/>
                  </a:cubicBezTo>
                  <a:cubicBezTo>
                    <a:pt x="1784" y="307"/>
                    <a:pt x="1781" y="308"/>
                    <a:pt x="1777" y="309"/>
                  </a:cubicBezTo>
                  <a:cubicBezTo>
                    <a:pt x="1777" y="309"/>
                    <a:pt x="1777" y="309"/>
                    <a:pt x="1777" y="309"/>
                  </a:cubicBezTo>
                  <a:cubicBezTo>
                    <a:pt x="1777" y="309"/>
                    <a:pt x="1777" y="309"/>
                    <a:pt x="1777" y="309"/>
                  </a:cubicBezTo>
                  <a:cubicBezTo>
                    <a:pt x="1791" y="301"/>
                    <a:pt x="1805" y="299"/>
                    <a:pt x="1813" y="286"/>
                  </a:cubicBezTo>
                  <a:cubicBezTo>
                    <a:pt x="1823" y="270"/>
                    <a:pt x="1825" y="242"/>
                    <a:pt x="1822" y="221"/>
                  </a:cubicBezTo>
                  <a:cubicBezTo>
                    <a:pt x="1828" y="217"/>
                    <a:pt x="1836" y="211"/>
                    <a:pt x="1835" y="206"/>
                  </a:cubicBezTo>
                  <a:cubicBezTo>
                    <a:pt x="1833" y="196"/>
                    <a:pt x="1824" y="187"/>
                    <a:pt x="1809" y="167"/>
                  </a:cubicBezTo>
                  <a:cubicBezTo>
                    <a:pt x="1809" y="165"/>
                    <a:pt x="1809" y="160"/>
                    <a:pt x="1809" y="154"/>
                  </a:cubicBezTo>
                  <a:cubicBezTo>
                    <a:pt x="1810" y="154"/>
                    <a:pt x="1810" y="154"/>
                    <a:pt x="1810" y="154"/>
                  </a:cubicBezTo>
                  <a:cubicBezTo>
                    <a:pt x="1811" y="151"/>
                    <a:pt x="1810" y="150"/>
                    <a:pt x="1810" y="148"/>
                  </a:cubicBezTo>
                  <a:cubicBezTo>
                    <a:pt x="1810" y="141"/>
                    <a:pt x="1810" y="134"/>
                    <a:pt x="1809" y="129"/>
                  </a:cubicBezTo>
                  <a:cubicBezTo>
                    <a:pt x="1809" y="129"/>
                    <a:pt x="1809" y="129"/>
                    <a:pt x="1809" y="129"/>
                  </a:cubicBezTo>
                  <a:cubicBezTo>
                    <a:pt x="1816" y="140"/>
                    <a:pt x="1814" y="159"/>
                    <a:pt x="1814" y="161"/>
                  </a:cubicBezTo>
                  <a:cubicBezTo>
                    <a:pt x="1813" y="161"/>
                    <a:pt x="1813" y="161"/>
                    <a:pt x="1813" y="161"/>
                  </a:cubicBezTo>
                  <a:cubicBezTo>
                    <a:pt x="1814" y="161"/>
                    <a:pt x="1824" y="140"/>
                    <a:pt x="1825" y="127"/>
                  </a:cubicBezTo>
                  <a:cubicBezTo>
                    <a:pt x="1829" y="69"/>
                    <a:pt x="1785" y="43"/>
                    <a:pt x="1741" y="43"/>
                  </a:cubicBezTo>
                  <a:cubicBezTo>
                    <a:pt x="1718" y="43"/>
                    <a:pt x="1694" y="50"/>
                    <a:pt x="1677" y="64"/>
                  </a:cubicBezTo>
                  <a:cubicBezTo>
                    <a:pt x="1657" y="81"/>
                    <a:pt x="1648" y="96"/>
                    <a:pt x="1648" y="96"/>
                  </a:cubicBezTo>
                  <a:cubicBezTo>
                    <a:pt x="1648" y="96"/>
                    <a:pt x="1634" y="104"/>
                    <a:pt x="1628" y="127"/>
                  </a:cubicBezTo>
                  <a:cubicBezTo>
                    <a:pt x="1621" y="149"/>
                    <a:pt x="1625" y="204"/>
                    <a:pt x="1636" y="229"/>
                  </a:cubicBezTo>
                  <a:cubicBezTo>
                    <a:pt x="1646" y="250"/>
                    <a:pt x="1667" y="293"/>
                    <a:pt x="1678" y="308"/>
                  </a:cubicBezTo>
                  <a:cubicBezTo>
                    <a:pt x="1675" y="308"/>
                    <a:pt x="1672" y="309"/>
                    <a:pt x="1671" y="310"/>
                  </a:cubicBezTo>
                  <a:cubicBezTo>
                    <a:pt x="1671" y="310"/>
                    <a:pt x="1671" y="310"/>
                    <a:pt x="1671" y="310"/>
                  </a:cubicBezTo>
                  <a:cubicBezTo>
                    <a:pt x="1643" y="276"/>
                    <a:pt x="1603" y="255"/>
                    <a:pt x="1548" y="255"/>
                  </a:cubicBezTo>
                  <a:cubicBezTo>
                    <a:pt x="1536" y="255"/>
                    <a:pt x="1522" y="256"/>
                    <a:pt x="1508" y="259"/>
                  </a:cubicBezTo>
                  <a:cubicBezTo>
                    <a:pt x="1507" y="259"/>
                    <a:pt x="1506" y="259"/>
                    <a:pt x="1505" y="259"/>
                  </a:cubicBezTo>
                  <a:cubicBezTo>
                    <a:pt x="1504" y="260"/>
                    <a:pt x="1504" y="260"/>
                    <a:pt x="1504" y="260"/>
                  </a:cubicBezTo>
                  <a:cubicBezTo>
                    <a:pt x="1504" y="260"/>
                    <a:pt x="1503" y="260"/>
                    <a:pt x="1503" y="261"/>
                  </a:cubicBezTo>
                  <a:cubicBezTo>
                    <a:pt x="1502" y="262"/>
                    <a:pt x="1502" y="262"/>
                    <a:pt x="1502" y="262"/>
                  </a:cubicBezTo>
                  <a:cubicBezTo>
                    <a:pt x="1501" y="262"/>
                    <a:pt x="1501" y="262"/>
                    <a:pt x="1500" y="263"/>
                  </a:cubicBezTo>
                  <a:cubicBezTo>
                    <a:pt x="1500" y="264"/>
                    <a:pt x="1500" y="264"/>
                    <a:pt x="1500" y="264"/>
                  </a:cubicBezTo>
                  <a:cubicBezTo>
                    <a:pt x="1499" y="264"/>
                    <a:pt x="1499" y="265"/>
                    <a:pt x="1498" y="265"/>
                  </a:cubicBezTo>
                  <a:cubicBezTo>
                    <a:pt x="1498" y="266"/>
                    <a:pt x="1498" y="266"/>
                    <a:pt x="1498" y="266"/>
                  </a:cubicBezTo>
                  <a:cubicBezTo>
                    <a:pt x="1497" y="267"/>
                    <a:pt x="1497" y="268"/>
                    <a:pt x="1496" y="269"/>
                  </a:cubicBezTo>
                  <a:cubicBezTo>
                    <a:pt x="1496" y="269"/>
                    <a:pt x="1496" y="269"/>
                    <a:pt x="1496" y="269"/>
                  </a:cubicBezTo>
                  <a:cubicBezTo>
                    <a:pt x="1496" y="270"/>
                    <a:pt x="1496" y="271"/>
                    <a:pt x="1495" y="272"/>
                  </a:cubicBezTo>
                  <a:cubicBezTo>
                    <a:pt x="1495" y="274"/>
                    <a:pt x="1495" y="274"/>
                    <a:pt x="1495" y="274"/>
                  </a:cubicBezTo>
                  <a:cubicBezTo>
                    <a:pt x="1495" y="274"/>
                    <a:pt x="1495" y="275"/>
                    <a:pt x="1495" y="275"/>
                  </a:cubicBezTo>
                  <a:cubicBezTo>
                    <a:pt x="1495" y="275"/>
                    <a:pt x="1495" y="275"/>
                    <a:pt x="1495" y="275"/>
                  </a:cubicBezTo>
                  <a:cubicBezTo>
                    <a:pt x="1495" y="277"/>
                    <a:pt x="1495" y="279"/>
                    <a:pt x="1495" y="280"/>
                  </a:cubicBezTo>
                  <a:cubicBezTo>
                    <a:pt x="1515" y="434"/>
                    <a:pt x="1515" y="434"/>
                    <a:pt x="1515" y="434"/>
                  </a:cubicBezTo>
                  <a:cubicBezTo>
                    <a:pt x="1503" y="417"/>
                    <a:pt x="1491" y="401"/>
                    <a:pt x="1482" y="389"/>
                  </a:cubicBezTo>
                  <a:cubicBezTo>
                    <a:pt x="1484" y="385"/>
                    <a:pt x="1484" y="385"/>
                    <a:pt x="1484" y="385"/>
                  </a:cubicBezTo>
                  <a:cubicBezTo>
                    <a:pt x="1478" y="275"/>
                    <a:pt x="1478" y="275"/>
                    <a:pt x="1478" y="275"/>
                  </a:cubicBezTo>
                  <a:cubicBezTo>
                    <a:pt x="1437" y="332"/>
                    <a:pt x="1437" y="332"/>
                    <a:pt x="1437" y="332"/>
                  </a:cubicBezTo>
                  <a:cubicBezTo>
                    <a:pt x="1433" y="328"/>
                    <a:pt x="1433" y="328"/>
                    <a:pt x="1433" y="328"/>
                  </a:cubicBezTo>
                  <a:cubicBezTo>
                    <a:pt x="1430" y="328"/>
                    <a:pt x="1415" y="324"/>
                    <a:pt x="1401" y="320"/>
                  </a:cubicBezTo>
                  <a:cubicBezTo>
                    <a:pt x="1397" y="306"/>
                    <a:pt x="1394" y="295"/>
                    <a:pt x="1391" y="288"/>
                  </a:cubicBezTo>
                  <a:cubicBezTo>
                    <a:pt x="1388" y="283"/>
                    <a:pt x="1385" y="278"/>
                    <a:pt x="1382" y="274"/>
                  </a:cubicBezTo>
                  <a:cubicBezTo>
                    <a:pt x="1389" y="262"/>
                    <a:pt x="1394" y="249"/>
                    <a:pt x="1396" y="234"/>
                  </a:cubicBezTo>
                  <a:cubicBezTo>
                    <a:pt x="1403" y="230"/>
                    <a:pt x="1410" y="224"/>
                    <a:pt x="1411" y="221"/>
                  </a:cubicBezTo>
                  <a:cubicBezTo>
                    <a:pt x="1411" y="219"/>
                    <a:pt x="1408" y="215"/>
                    <a:pt x="1403" y="211"/>
                  </a:cubicBezTo>
                  <a:cubicBezTo>
                    <a:pt x="1403" y="207"/>
                    <a:pt x="1403" y="202"/>
                    <a:pt x="1403" y="197"/>
                  </a:cubicBezTo>
                  <a:cubicBezTo>
                    <a:pt x="1401" y="178"/>
                    <a:pt x="1397" y="163"/>
                    <a:pt x="1393" y="163"/>
                  </a:cubicBezTo>
                  <a:cubicBezTo>
                    <a:pt x="1393" y="163"/>
                    <a:pt x="1393" y="163"/>
                    <a:pt x="1393" y="163"/>
                  </a:cubicBezTo>
                  <a:cubicBezTo>
                    <a:pt x="1392" y="163"/>
                    <a:pt x="1391" y="164"/>
                    <a:pt x="1391" y="165"/>
                  </a:cubicBezTo>
                  <a:cubicBezTo>
                    <a:pt x="1391" y="165"/>
                    <a:pt x="1391" y="165"/>
                    <a:pt x="1391" y="165"/>
                  </a:cubicBezTo>
                  <a:cubicBezTo>
                    <a:pt x="1391" y="165"/>
                    <a:pt x="1391" y="165"/>
                    <a:pt x="1391" y="165"/>
                  </a:cubicBezTo>
                  <a:cubicBezTo>
                    <a:pt x="1392" y="160"/>
                    <a:pt x="1390" y="156"/>
                    <a:pt x="1387" y="155"/>
                  </a:cubicBezTo>
                  <a:cubicBezTo>
                    <a:pt x="1383" y="146"/>
                    <a:pt x="1378" y="137"/>
                    <a:pt x="1372" y="129"/>
                  </a:cubicBezTo>
                  <a:cubicBezTo>
                    <a:pt x="1377" y="127"/>
                    <a:pt x="1381" y="119"/>
                    <a:pt x="1380" y="111"/>
                  </a:cubicBezTo>
                  <a:cubicBezTo>
                    <a:pt x="1380" y="109"/>
                    <a:pt x="1380" y="108"/>
                    <a:pt x="1380" y="106"/>
                  </a:cubicBezTo>
                  <a:cubicBezTo>
                    <a:pt x="1382" y="103"/>
                    <a:pt x="1383" y="98"/>
                    <a:pt x="1382" y="93"/>
                  </a:cubicBezTo>
                  <a:cubicBezTo>
                    <a:pt x="1382" y="83"/>
                    <a:pt x="1376" y="76"/>
                    <a:pt x="1370" y="76"/>
                  </a:cubicBezTo>
                  <a:cubicBezTo>
                    <a:pt x="1370" y="76"/>
                    <a:pt x="1370" y="76"/>
                    <a:pt x="1369" y="76"/>
                  </a:cubicBezTo>
                  <a:cubicBezTo>
                    <a:pt x="1367" y="77"/>
                    <a:pt x="1365" y="78"/>
                    <a:pt x="1363" y="80"/>
                  </a:cubicBezTo>
                  <a:cubicBezTo>
                    <a:pt x="1363" y="73"/>
                    <a:pt x="1357" y="68"/>
                    <a:pt x="1351" y="68"/>
                  </a:cubicBezTo>
                  <a:cubicBezTo>
                    <a:pt x="1351" y="68"/>
                    <a:pt x="1350" y="68"/>
                    <a:pt x="1350" y="68"/>
                  </a:cubicBezTo>
                  <a:cubicBezTo>
                    <a:pt x="1348" y="68"/>
                    <a:pt x="1347" y="69"/>
                    <a:pt x="1345" y="70"/>
                  </a:cubicBezTo>
                  <a:cubicBezTo>
                    <a:pt x="1343" y="66"/>
                    <a:pt x="1340" y="64"/>
                    <a:pt x="1336" y="64"/>
                  </a:cubicBezTo>
                  <a:cubicBezTo>
                    <a:pt x="1336" y="64"/>
                    <a:pt x="1335" y="64"/>
                    <a:pt x="1335" y="64"/>
                  </a:cubicBezTo>
                  <a:cubicBezTo>
                    <a:pt x="1332" y="65"/>
                    <a:pt x="1329" y="67"/>
                    <a:pt x="1328" y="69"/>
                  </a:cubicBezTo>
                  <a:cubicBezTo>
                    <a:pt x="1326" y="66"/>
                    <a:pt x="1324" y="65"/>
                    <a:pt x="1322" y="65"/>
                  </a:cubicBezTo>
                  <a:cubicBezTo>
                    <a:pt x="1321" y="65"/>
                    <a:pt x="1321" y="65"/>
                    <a:pt x="1321" y="65"/>
                  </a:cubicBezTo>
                  <a:cubicBezTo>
                    <a:pt x="1317" y="65"/>
                    <a:pt x="1314" y="69"/>
                    <a:pt x="1314" y="74"/>
                  </a:cubicBezTo>
                  <a:cubicBezTo>
                    <a:pt x="1314" y="74"/>
                    <a:pt x="1313" y="74"/>
                    <a:pt x="1313" y="74"/>
                  </a:cubicBezTo>
                  <a:cubicBezTo>
                    <a:pt x="1311" y="69"/>
                    <a:pt x="1307" y="65"/>
                    <a:pt x="1302" y="65"/>
                  </a:cubicBezTo>
                  <a:cubicBezTo>
                    <a:pt x="1302" y="65"/>
                    <a:pt x="1301" y="65"/>
                    <a:pt x="1301" y="65"/>
                  </a:cubicBezTo>
                  <a:cubicBezTo>
                    <a:pt x="1300" y="65"/>
                    <a:pt x="1299" y="65"/>
                    <a:pt x="1298" y="65"/>
                  </a:cubicBezTo>
                  <a:cubicBezTo>
                    <a:pt x="1297" y="62"/>
                    <a:pt x="1294" y="60"/>
                    <a:pt x="1291" y="60"/>
                  </a:cubicBezTo>
                  <a:cubicBezTo>
                    <a:pt x="1290" y="60"/>
                    <a:pt x="1290" y="60"/>
                    <a:pt x="1290" y="60"/>
                  </a:cubicBezTo>
                  <a:cubicBezTo>
                    <a:pt x="1285" y="61"/>
                    <a:pt x="1282" y="66"/>
                    <a:pt x="1282" y="71"/>
                  </a:cubicBezTo>
                  <a:cubicBezTo>
                    <a:pt x="1281" y="71"/>
                    <a:pt x="1279" y="71"/>
                    <a:pt x="1278" y="71"/>
                  </a:cubicBezTo>
                  <a:cubicBezTo>
                    <a:pt x="1278" y="71"/>
                    <a:pt x="1277" y="71"/>
                    <a:pt x="1277" y="71"/>
                  </a:cubicBezTo>
                  <a:cubicBezTo>
                    <a:pt x="1271" y="71"/>
                    <a:pt x="1266" y="78"/>
                    <a:pt x="1267" y="85"/>
                  </a:cubicBezTo>
                  <a:cubicBezTo>
                    <a:pt x="1267" y="86"/>
                    <a:pt x="1267" y="86"/>
                    <a:pt x="1267" y="87"/>
                  </a:cubicBezTo>
                  <a:cubicBezTo>
                    <a:pt x="1265" y="86"/>
                    <a:pt x="1263" y="86"/>
                    <a:pt x="1261" y="86"/>
                  </a:cubicBezTo>
                  <a:cubicBezTo>
                    <a:pt x="1261" y="86"/>
                    <a:pt x="1260" y="86"/>
                    <a:pt x="1260" y="86"/>
                  </a:cubicBezTo>
                  <a:cubicBezTo>
                    <a:pt x="1256" y="86"/>
                    <a:pt x="1253" y="88"/>
                    <a:pt x="1251" y="91"/>
                  </a:cubicBezTo>
                  <a:cubicBezTo>
                    <a:pt x="1250" y="91"/>
                    <a:pt x="1249" y="90"/>
                    <a:pt x="1248" y="90"/>
                  </a:cubicBezTo>
                  <a:cubicBezTo>
                    <a:pt x="1248" y="90"/>
                    <a:pt x="1247" y="90"/>
                    <a:pt x="1247" y="90"/>
                  </a:cubicBezTo>
                  <a:cubicBezTo>
                    <a:pt x="1242" y="91"/>
                    <a:pt x="1238" y="98"/>
                    <a:pt x="1239" y="105"/>
                  </a:cubicBezTo>
                  <a:cubicBezTo>
                    <a:pt x="1239" y="105"/>
                    <a:pt x="1239" y="105"/>
                    <a:pt x="1239" y="105"/>
                  </a:cubicBezTo>
                  <a:cubicBezTo>
                    <a:pt x="1238" y="105"/>
                    <a:pt x="1238" y="105"/>
                    <a:pt x="1238" y="105"/>
                  </a:cubicBezTo>
                  <a:cubicBezTo>
                    <a:pt x="1233" y="106"/>
                    <a:pt x="1230" y="111"/>
                    <a:pt x="1230" y="116"/>
                  </a:cubicBezTo>
                  <a:cubicBezTo>
                    <a:pt x="1231" y="118"/>
                    <a:pt x="1232" y="120"/>
                    <a:pt x="1233" y="122"/>
                  </a:cubicBezTo>
                  <a:cubicBezTo>
                    <a:pt x="1233" y="122"/>
                    <a:pt x="1233" y="122"/>
                    <a:pt x="1233" y="122"/>
                  </a:cubicBezTo>
                  <a:cubicBezTo>
                    <a:pt x="1231" y="120"/>
                    <a:pt x="1229" y="119"/>
                    <a:pt x="1227" y="119"/>
                  </a:cubicBezTo>
                  <a:cubicBezTo>
                    <a:pt x="1227" y="119"/>
                    <a:pt x="1226" y="119"/>
                    <a:pt x="1226" y="119"/>
                  </a:cubicBezTo>
                  <a:cubicBezTo>
                    <a:pt x="1220" y="120"/>
                    <a:pt x="1216" y="126"/>
                    <a:pt x="1217" y="134"/>
                  </a:cubicBezTo>
                  <a:cubicBezTo>
                    <a:pt x="1217" y="136"/>
                    <a:pt x="1218" y="139"/>
                    <a:pt x="1219" y="141"/>
                  </a:cubicBezTo>
                  <a:cubicBezTo>
                    <a:pt x="1218" y="140"/>
                    <a:pt x="1217" y="140"/>
                    <a:pt x="1215" y="140"/>
                  </a:cubicBezTo>
                  <a:cubicBezTo>
                    <a:pt x="1215" y="140"/>
                    <a:pt x="1214" y="140"/>
                    <a:pt x="1214" y="140"/>
                  </a:cubicBezTo>
                  <a:cubicBezTo>
                    <a:pt x="1207" y="141"/>
                    <a:pt x="1202" y="148"/>
                    <a:pt x="1203" y="155"/>
                  </a:cubicBezTo>
                  <a:cubicBezTo>
                    <a:pt x="1203" y="159"/>
                    <a:pt x="1205" y="162"/>
                    <a:pt x="1207" y="164"/>
                  </a:cubicBezTo>
                  <a:cubicBezTo>
                    <a:pt x="1204" y="166"/>
                    <a:pt x="1202" y="170"/>
                    <a:pt x="1203" y="174"/>
                  </a:cubicBezTo>
                  <a:cubicBezTo>
                    <a:pt x="1201" y="176"/>
                    <a:pt x="1200" y="179"/>
                    <a:pt x="1200" y="182"/>
                  </a:cubicBezTo>
                  <a:cubicBezTo>
                    <a:pt x="1201" y="188"/>
                    <a:pt x="1205" y="192"/>
                    <a:pt x="1209" y="192"/>
                  </a:cubicBezTo>
                  <a:cubicBezTo>
                    <a:pt x="1209" y="192"/>
                    <a:pt x="1209" y="192"/>
                    <a:pt x="1210" y="192"/>
                  </a:cubicBezTo>
                  <a:cubicBezTo>
                    <a:pt x="1210" y="192"/>
                    <a:pt x="1211" y="192"/>
                    <a:pt x="1211" y="192"/>
                  </a:cubicBezTo>
                  <a:cubicBezTo>
                    <a:pt x="1211" y="192"/>
                    <a:pt x="1211" y="193"/>
                    <a:pt x="1211" y="194"/>
                  </a:cubicBezTo>
                  <a:cubicBezTo>
                    <a:pt x="1206" y="196"/>
                    <a:pt x="1203" y="201"/>
                    <a:pt x="1203" y="206"/>
                  </a:cubicBezTo>
                  <a:cubicBezTo>
                    <a:pt x="1204" y="210"/>
                    <a:pt x="1206" y="213"/>
                    <a:pt x="1210" y="215"/>
                  </a:cubicBezTo>
                  <a:cubicBezTo>
                    <a:pt x="1208" y="217"/>
                    <a:pt x="1206" y="220"/>
                    <a:pt x="1207" y="223"/>
                  </a:cubicBezTo>
                  <a:cubicBezTo>
                    <a:pt x="1207" y="229"/>
                    <a:pt x="1212" y="233"/>
                    <a:pt x="1218" y="233"/>
                  </a:cubicBezTo>
                  <a:cubicBezTo>
                    <a:pt x="1218" y="233"/>
                    <a:pt x="1218" y="233"/>
                    <a:pt x="1219" y="233"/>
                  </a:cubicBezTo>
                  <a:cubicBezTo>
                    <a:pt x="1219" y="233"/>
                    <a:pt x="1219" y="233"/>
                    <a:pt x="1219" y="233"/>
                  </a:cubicBezTo>
                  <a:cubicBezTo>
                    <a:pt x="1183" y="243"/>
                    <a:pt x="1156" y="264"/>
                    <a:pt x="1155" y="291"/>
                  </a:cubicBezTo>
                  <a:cubicBezTo>
                    <a:pt x="1154" y="305"/>
                    <a:pt x="1171" y="414"/>
                    <a:pt x="1184" y="496"/>
                  </a:cubicBezTo>
                  <a:cubicBezTo>
                    <a:pt x="1122" y="496"/>
                    <a:pt x="1122" y="496"/>
                    <a:pt x="1122" y="496"/>
                  </a:cubicBezTo>
                  <a:cubicBezTo>
                    <a:pt x="1122" y="495"/>
                    <a:pt x="1123" y="494"/>
                    <a:pt x="1123" y="494"/>
                  </a:cubicBezTo>
                  <a:cubicBezTo>
                    <a:pt x="1134" y="490"/>
                    <a:pt x="1142" y="477"/>
                    <a:pt x="1142" y="463"/>
                  </a:cubicBezTo>
                  <a:cubicBezTo>
                    <a:pt x="1142" y="448"/>
                    <a:pt x="1133" y="436"/>
                    <a:pt x="1121" y="432"/>
                  </a:cubicBezTo>
                  <a:cubicBezTo>
                    <a:pt x="1134" y="407"/>
                    <a:pt x="1134" y="407"/>
                    <a:pt x="1134" y="407"/>
                  </a:cubicBezTo>
                  <a:cubicBezTo>
                    <a:pt x="1134" y="407"/>
                    <a:pt x="1134" y="407"/>
                    <a:pt x="1134" y="407"/>
                  </a:cubicBezTo>
                  <a:cubicBezTo>
                    <a:pt x="1135" y="406"/>
                    <a:pt x="1135" y="406"/>
                    <a:pt x="1135" y="406"/>
                  </a:cubicBezTo>
                  <a:cubicBezTo>
                    <a:pt x="1135" y="406"/>
                    <a:pt x="1135" y="406"/>
                    <a:pt x="1135" y="406"/>
                  </a:cubicBezTo>
                  <a:cubicBezTo>
                    <a:pt x="1135" y="404"/>
                    <a:pt x="1135" y="404"/>
                    <a:pt x="1135" y="404"/>
                  </a:cubicBezTo>
                  <a:cubicBezTo>
                    <a:pt x="1135" y="403"/>
                    <a:pt x="1135" y="403"/>
                    <a:pt x="1135" y="403"/>
                  </a:cubicBezTo>
                  <a:cubicBezTo>
                    <a:pt x="1135" y="402"/>
                    <a:pt x="1135" y="402"/>
                    <a:pt x="1135" y="402"/>
                  </a:cubicBezTo>
                  <a:cubicBezTo>
                    <a:pt x="1134" y="402"/>
                    <a:pt x="1134" y="402"/>
                    <a:pt x="1134" y="402"/>
                  </a:cubicBezTo>
                  <a:cubicBezTo>
                    <a:pt x="1136" y="398"/>
                    <a:pt x="1136" y="398"/>
                    <a:pt x="1136" y="398"/>
                  </a:cubicBezTo>
                  <a:cubicBezTo>
                    <a:pt x="1136" y="397"/>
                    <a:pt x="1136" y="397"/>
                    <a:pt x="1136" y="396"/>
                  </a:cubicBezTo>
                  <a:cubicBezTo>
                    <a:pt x="1135" y="396"/>
                    <a:pt x="1135" y="396"/>
                    <a:pt x="1135" y="396"/>
                  </a:cubicBezTo>
                  <a:cubicBezTo>
                    <a:pt x="1135" y="396"/>
                    <a:pt x="1135" y="396"/>
                    <a:pt x="1135" y="396"/>
                  </a:cubicBezTo>
                  <a:cubicBezTo>
                    <a:pt x="1134" y="395"/>
                    <a:pt x="1134" y="395"/>
                    <a:pt x="1134" y="395"/>
                  </a:cubicBezTo>
                  <a:cubicBezTo>
                    <a:pt x="1134" y="395"/>
                    <a:pt x="1134" y="395"/>
                    <a:pt x="1134" y="395"/>
                  </a:cubicBezTo>
                  <a:cubicBezTo>
                    <a:pt x="1134" y="395"/>
                    <a:pt x="1133" y="395"/>
                    <a:pt x="1133" y="396"/>
                  </a:cubicBezTo>
                  <a:cubicBezTo>
                    <a:pt x="1131" y="400"/>
                    <a:pt x="1131" y="400"/>
                    <a:pt x="1131" y="400"/>
                  </a:cubicBezTo>
                  <a:cubicBezTo>
                    <a:pt x="1130" y="399"/>
                    <a:pt x="1130" y="399"/>
                    <a:pt x="1130" y="399"/>
                  </a:cubicBezTo>
                  <a:cubicBezTo>
                    <a:pt x="1129" y="399"/>
                    <a:pt x="1129" y="399"/>
                    <a:pt x="1129" y="399"/>
                  </a:cubicBezTo>
                  <a:cubicBezTo>
                    <a:pt x="1128" y="399"/>
                    <a:pt x="1128" y="399"/>
                    <a:pt x="1128" y="399"/>
                  </a:cubicBezTo>
                  <a:cubicBezTo>
                    <a:pt x="1128" y="401"/>
                    <a:pt x="1128" y="401"/>
                    <a:pt x="1128" y="401"/>
                  </a:cubicBezTo>
                  <a:cubicBezTo>
                    <a:pt x="1127" y="400"/>
                    <a:pt x="1127" y="400"/>
                    <a:pt x="1127" y="400"/>
                  </a:cubicBezTo>
                  <a:cubicBezTo>
                    <a:pt x="1127" y="400"/>
                    <a:pt x="1127" y="400"/>
                    <a:pt x="1126" y="400"/>
                  </a:cubicBezTo>
                  <a:cubicBezTo>
                    <a:pt x="1126" y="400"/>
                    <a:pt x="1126" y="400"/>
                    <a:pt x="1126" y="400"/>
                  </a:cubicBezTo>
                  <a:cubicBezTo>
                    <a:pt x="1117" y="418"/>
                    <a:pt x="1117" y="418"/>
                    <a:pt x="1117" y="418"/>
                  </a:cubicBezTo>
                  <a:cubicBezTo>
                    <a:pt x="1117" y="420"/>
                    <a:pt x="1117" y="420"/>
                    <a:pt x="1117" y="420"/>
                  </a:cubicBezTo>
                  <a:cubicBezTo>
                    <a:pt x="1120" y="414"/>
                    <a:pt x="1120" y="414"/>
                    <a:pt x="1120" y="414"/>
                  </a:cubicBezTo>
                  <a:cubicBezTo>
                    <a:pt x="1120" y="413"/>
                    <a:pt x="1120" y="413"/>
                    <a:pt x="1120" y="413"/>
                  </a:cubicBezTo>
                  <a:cubicBezTo>
                    <a:pt x="1126" y="402"/>
                    <a:pt x="1126" y="402"/>
                    <a:pt x="1126" y="402"/>
                  </a:cubicBezTo>
                  <a:cubicBezTo>
                    <a:pt x="1126" y="401"/>
                    <a:pt x="1126" y="401"/>
                    <a:pt x="1127" y="401"/>
                  </a:cubicBezTo>
                  <a:cubicBezTo>
                    <a:pt x="1127" y="401"/>
                    <a:pt x="1127" y="401"/>
                    <a:pt x="1127" y="401"/>
                  </a:cubicBezTo>
                  <a:cubicBezTo>
                    <a:pt x="1127" y="402"/>
                    <a:pt x="1127" y="402"/>
                    <a:pt x="1127" y="402"/>
                  </a:cubicBezTo>
                  <a:cubicBezTo>
                    <a:pt x="1127" y="403"/>
                    <a:pt x="1127" y="403"/>
                    <a:pt x="1127" y="403"/>
                  </a:cubicBezTo>
                  <a:cubicBezTo>
                    <a:pt x="1112" y="431"/>
                    <a:pt x="1112" y="431"/>
                    <a:pt x="1112" y="431"/>
                  </a:cubicBezTo>
                  <a:cubicBezTo>
                    <a:pt x="1098" y="432"/>
                    <a:pt x="1086" y="446"/>
                    <a:pt x="1086" y="463"/>
                  </a:cubicBezTo>
                  <a:cubicBezTo>
                    <a:pt x="1086" y="464"/>
                    <a:pt x="1086" y="466"/>
                    <a:pt x="1086" y="467"/>
                  </a:cubicBezTo>
                  <a:cubicBezTo>
                    <a:pt x="1081" y="472"/>
                    <a:pt x="1074" y="475"/>
                    <a:pt x="1065" y="475"/>
                  </a:cubicBezTo>
                  <a:cubicBezTo>
                    <a:pt x="1056" y="475"/>
                    <a:pt x="1046" y="472"/>
                    <a:pt x="1032" y="464"/>
                  </a:cubicBezTo>
                  <a:cubicBezTo>
                    <a:pt x="975" y="431"/>
                    <a:pt x="906" y="336"/>
                    <a:pt x="906" y="336"/>
                  </a:cubicBezTo>
                  <a:cubicBezTo>
                    <a:pt x="903" y="333"/>
                    <a:pt x="900" y="332"/>
                    <a:pt x="896" y="331"/>
                  </a:cubicBezTo>
                  <a:cubicBezTo>
                    <a:pt x="879" y="322"/>
                    <a:pt x="879" y="322"/>
                    <a:pt x="879" y="322"/>
                  </a:cubicBezTo>
                  <a:cubicBezTo>
                    <a:pt x="883" y="312"/>
                    <a:pt x="885" y="300"/>
                    <a:pt x="884" y="289"/>
                  </a:cubicBezTo>
                  <a:cubicBezTo>
                    <a:pt x="885" y="288"/>
                    <a:pt x="886" y="288"/>
                    <a:pt x="886" y="287"/>
                  </a:cubicBezTo>
                  <a:cubicBezTo>
                    <a:pt x="916" y="270"/>
                    <a:pt x="938" y="239"/>
                    <a:pt x="933" y="200"/>
                  </a:cubicBezTo>
                  <a:cubicBezTo>
                    <a:pt x="939" y="196"/>
                    <a:pt x="947" y="190"/>
                    <a:pt x="946" y="185"/>
                  </a:cubicBezTo>
                  <a:cubicBezTo>
                    <a:pt x="943" y="175"/>
                    <a:pt x="936" y="174"/>
                    <a:pt x="921" y="154"/>
                  </a:cubicBezTo>
                  <a:cubicBezTo>
                    <a:pt x="921" y="153"/>
                    <a:pt x="921" y="151"/>
                    <a:pt x="921" y="148"/>
                  </a:cubicBezTo>
                  <a:cubicBezTo>
                    <a:pt x="922" y="146"/>
                    <a:pt x="924" y="144"/>
                    <a:pt x="924" y="142"/>
                  </a:cubicBezTo>
                  <a:cubicBezTo>
                    <a:pt x="924" y="142"/>
                    <a:pt x="924" y="142"/>
                    <a:pt x="924" y="142"/>
                  </a:cubicBezTo>
                  <a:cubicBezTo>
                    <a:pt x="924" y="142"/>
                    <a:pt x="923" y="143"/>
                    <a:pt x="921" y="144"/>
                  </a:cubicBezTo>
                  <a:cubicBezTo>
                    <a:pt x="921" y="142"/>
                    <a:pt x="921" y="138"/>
                    <a:pt x="921" y="135"/>
                  </a:cubicBezTo>
                  <a:cubicBezTo>
                    <a:pt x="922" y="135"/>
                    <a:pt x="923" y="135"/>
                    <a:pt x="923" y="135"/>
                  </a:cubicBezTo>
                  <a:cubicBezTo>
                    <a:pt x="924" y="131"/>
                    <a:pt x="923" y="130"/>
                    <a:pt x="922" y="129"/>
                  </a:cubicBezTo>
                  <a:cubicBezTo>
                    <a:pt x="922" y="124"/>
                    <a:pt x="921" y="119"/>
                    <a:pt x="920" y="115"/>
                  </a:cubicBezTo>
                  <a:cubicBezTo>
                    <a:pt x="918" y="107"/>
                    <a:pt x="915" y="99"/>
                    <a:pt x="912" y="92"/>
                  </a:cubicBezTo>
                  <a:cubicBezTo>
                    <a:pt x="912" y="86"/>
                    <a:pt x="912" y="80"/>
                    <a:pt x="912" y="75"/>
                  </a:cubicBezTo>
                  <a:cubicBezTo>
                    <a:pt x="933" y="99"/>
                    <a:pt x="928" y="111"/>
                    <a:pt x="926" y="141"/>
                  </a:cubicBezTo>
                  <a:cubicBezTo>
                    <a:pt x="936" y="104"/>
                    <a:pt x="937" y="89"/>
                    <a:pt x="919" y="62"/>
                  </a:cubicBezTo>
                  <a:cubicBezTo>
                    <a:pt x="913" y="54"/>
                    <a:pt x="909" y="50"/>
                    <a:pt x="906" y="48"/>
                  </a:cubicBezTo>
                  <a:cubicBezTo>
                    <a:pt x="890" y="26"/>
                    <a:pt x="868" y="16"/>
                    <a:pt x="843" y="16"/>
                  </a:cubicBezTo>
                  <a:cubicBezTo>
                    <a:pt x="770" y="16"/>
                    <a:pt x="682" y="106"/>
                    <a:pt x="733" y="235"/>
                  </a:cubicBezTo>
                  <a:cubicBezTo>
                    <a:pt x="736" y="243"/>
                    <a:pt x="739" y="251"/>
                    <a:pt x="742" y="259"/>
                  </a:cubicBezTo>
                  <a:cubicBezTo>
                    <a:pt x="740" y="259"/>
                    <a:pt x="739" y="259"/>
                    <a:pt x="737" y="258"/>
                  </a:cubicBezTo>
                  <a:cubicBezTo>
                    <a:pt x="726" y="256"/>
                    <a:pt x="715" y="255"/>
                    <a:pt x="702" y="255"/>
                  </a:cubicBezTo>
                  <a:cubicBezTo>
                    <a:pt x="690" y="255"/>
                    <a:pt x="676" y="256"/>
                    <a:pt x="662" y="259"/>
                  </a:cubicBezTo>
                  <a:cubicBezTo>
                    <a:pt x="661" y="259"/>
                    <a:pt x="660" y="259"/>
                    <a:pt x="659" y="259"/>
                  </a:cubicBezTo>
                  <a:cubicBezTo>
                    <a:pt x="659" y="260"/>
                    <a:pt x="659" y="260"/>
                    <a:pt x="659" y="260"/>
                  </a:cubicBezTo>
                  <a:cubicBezTo>
                    <a:pt x="658" y="260"/>
                    <a:pt x="657" y="260"/>
                    <a:pt x="657" y="261"/>
                  </a:cubicBezTo>
                  <a:cubicBezTo>
                    <a:pt x="656" y="262"/>
                    <a:pt x="656" y="262"/>
                    <a:pt x="656" y="262"/>
                  </a:cubicBezTo>
                  <a:cubicBezTo>
                    <a:pt x="655" y="262"/>
                    <a:pt x="655" y="262"/>
                    <a:pt x="654" y="263"/>
                  </a:cubicBezTo>
                  <a:cubicBezTo>
                    <a:pt x="654" y="264"/>
                    <a:pt x="654" y="264"/>
                    <a:pt x="654" y="264"/>
                  </a:cubicBezTo>
                  <a:cubicBezTo>
                    <a:pt x="653" y="264"/>
                    <a:pt x="653" y="265"/>
                    <a:pt x="653" y="265"/>
                  </a:cubicBezTo>
                  <a:cubicBezTo>
                    <a:pt x="604" y="265"/>
                    <a:pt x="604" y="265"/>
                    <a:pt x="604" y="265"/>
                  </a:cubicBezTo>
                  <a:cubicBezTo>
                    <a:pt x="603" y="318"/>
                    <a:pt x="575" y="384"/>
                    <a:pt x="558" y="424"/>
                  </a:cubicBezTo>
                  <a:cubicBezTo>
                    <a:pt x="549" y="427"/>
                    <a:pt x="538" y="430"/>
                    <a:pt x="525" y="433"/>
                  </a:cubicBezTo>
                  <a:cubicBezTo>
                    <a:pt x="495" y="430"/>
                    <a:pt x="460" y="423"/>
                    <a:pt x="437" y="409"/>
                  </a:cubicBezTo>
                  <a:cubicBezTo>
                    <a:pt x="404" y="390"/>
                    <a:pt x="369" y="341"/>
                    <a:pt x="346" y="303"/>
                  </a:cubicBezTo>
                  <a:cubicBezTo>
                    <a:pt x="346" y="300"/>
                    <a:pt x="346" y="297"/>
                    <a:pt x="346" y="295"/>
                  </a:cubicBezTo>
                  <a:cubicBezTo>
                    <a:pt x="345" y="278"/>
                    <a:pt x="337" y="271"/>
                    <a:pt x="337" y="270"/>
                  </a:cubicBezTo>
                  <a:cubicBezTo>
                    <a:pt x="335" y="258"/>
                    <a:pt x="335" y="248"/>
                    <a:pt x="335" y="248"/>
                  </a:cubicBezTo>
                  <a:cubicBezTo>
                    <a:pt x="326" y="244"/>
                    <a:pt x="326" y="244"/>
                    <a:pt x="326" y="244"/>
                  </a:cubicBezTo>
                  <a:cubicBezTo>
                    <a:pt x="327" y="242"/>
                    <a:pt x="327" y="240"/>
                    <a:pt x="327" y="237"/>
                  </a:cubicBezTo>
                  <a:cubicBezTo>
                    <a:pt x="335" y="239"/>
                    <a:pt x="342" y="240"/>
                    <a:pt x="350" y="240"/>
                  </a:cubicBezTo>
                  <a:cubicBezTo>
                    <a:pt x="381" y="240"/>
                    <a:pt x="406" y="219"/>
                    <a:pt x="404" y="160"/>
                  </a:cubicBezTo>
                  <a:cubicBezTo>
                    <a:pt x="411" y="157"/>
                    <a:pt x="419" y="153"/>
                    <a:pt x="418" y="149"/>
                  </a:cubicBezTo>
                  <a:cubicBezTo>
                    <a:pt x="417" y="141"/>
                    <a:pt x="411" y="142"/>
                    <a:pt x="402" y="131"/>
                  </a:cubicBezTo>
                  <a:cubicBezTo>
                    <a:pt x="403" y="112"/>
                    <a:pt x="403" y="112"/>
                    <a:pt x="403" y="112"/>
                  </a:cubicBezTo>
                  <a:cubicBezTo>
                    <a:pt x="403" y="112"/>
                    <a:pt x="403" y="112"/>
                    <a:pt x="403" y="112"/>
                  </a:cubicBezTo>
                  <a:cubicBezTo>
                    <a:pt x="403" y="104"/>
                    <a:pt x="403" y="104"/>
                    <a:pt x="403" y="104"/>
                  </a:cubicBezTo>
                  <a:cubicBezTo>
                    <a:pt x="402" y="104"/>
                    <a:pt x="402" y="104"/>
                    <a:pt x="402" y="104"/>
                  </a:cubicBezTo>
                  <a:cubicBezTo>
                    <a:pt x="404" y="98"/>
                    <a:pt x="405" y="91"/>
                    <a:pt x="404" y="84"/>
                  </a:cubicBezTo>
                  <a:cubicBezTo>
                    <a:pt x="403" y="79"/>
                    <a:pt x="402" y="74"/>
                    <a:pt x="401" y="69"/>
                  </a:cubicBezTo>
                  <a:cubicBezTo>
                    <a:pt x="403" y="65"/>
                    <a:pt x="405" y="61"/>
                    <a:pt x="404" y="58"/>
                  </a:cubicBezTo>
                  <a:cubicBezTo>
                    <a:pt x="404" y="56"/>
                    <a:pt x="404" y="55"/>
                    <a:pt x="404" y="54"/>
                  </a:cubicBezTo>
                  <a:cubicBezTo>
                    <a:pt x="404" y="54"/>
                    <a:pt x="404" y="54"/>
                    <a:pt x="404" y="54"/>
                  </a:cubicBezTo>
                  <a:cubicBezTo>
                    <a:pt x="404" y="54"/>
                    <a:pt x="404" y="54"/>
                    <a:pt x="404" y="54"/>
                  </a:cubicBezTo>
                  <a:cubicBezTo>
                    <a:pt x="404" y="54"/>
                    <a:pt x="404" y="54"/>
                    <a:pt x="404" y="54"/>
                  </a:cubicBezTo>
                  <a:cubicBezTo>
                    <a:pt x="404" y="54"/>
                    <a:pt x="404" y="54"/>
                    <a:pt x="404" y="54"/>
                  </a:cubicBezTo>
                  <a:cubicBezTo>
                    <a:pt x="404" y="54"/>
                    <a:pt x="404" y="54"/>
                    <a:pt x="404" y="54"/>
                  </a:cubicBezTo>
                  <a:cubicBezTo>
                    <a:pt x="404" y="54"/>
                    <a:pt x="404" y="54"/>
                    <a:pt x="404" y="54"/>
                  </a:cubicBezTo>
                  <a:cubicBezTo>
                    <a:pt x="404" y="54"/>
                    <a:pt x="404" y="54"/>
                    <a:pt x="404" y="54"/>
                  </a:cubicBezTo>
                  <a:cubicBezTo>
                    <a:pt x="404" y="54"/>
                    <a:pt x="404" y="54"/>
                    <a:pt x="404" y="54"/>
                  </a:cubicBezTo>
                  <a:cubicBezTo>
                    <a:pt x="404" y="54"/>
                    <a:pt x="404" y="54"/>
                    <a:pt x="404" y="54"/>
                  </a:cubicBezTo>
                  <a:cubicBezTo>
                    <a:pt x="404" y="54"/>
                    <a:pt x="404" y="54"/>
                    <a:pt x="404" y="54"/>
                  </a:cubicBezTo>
                  <a:cubicBezTo>
                    <a:pt x="412" y="58"/>
                    <a:pt x="421" y="65"/>
                    <a:pt x="422" y="69"/>
                  </a:cubicBezTo>
                  <a:cubicBezTo>
                    <a:pt x="422" y="69"/>
                    <a:pt x="422" y="69"/>
                    <a:pt x="422" y="69"/>
                  </a:cubicBezTo>
                  <a:cubicBezTo>
                    <a:pt x="423" y="69"/>
                    <a:pt x="422" y="42"/>
                    <a:pt x="409" y="29"/>
                  </a:cubicBezTo>
                  <a:cubicBezTo>
                    <a:pt x="397" y="8"/>
                    <a:pt x="372" y="0"/>
                    <a:pt x="345" y="0"/>
                  </a:cubicBezTo>
                </a:path>
              </a:pathLst>
            </a:custGeom>
            <a:solidFill>
              <a:schemeClr val="tx2">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noEditPoints="1"/>
            </p:cNvSpPr>
            <p:nvPr/>
          </p:nvSpPr>
          <p:spPr bwMode="auto">
            <a:xfrm>
              <a:off x="2948781" y="6737350"/>
              <a:ext cx="4483100" cy="57150"/>
            </a:xfrm>
            <a:custGeom>
              <a:avLst/>
              <a:gdLst>
                <a:gd name="T0" fmla="*/ 926 w 1857"/>
                <a:gd name="T1" fmla="*/ 22 h 24"/>
                <a:gd name="T2" fmla="*/ 921 w 1857"/>
                <a:gd name="T3" fmla="*/ 24 h 24"/>
                <a:gd name="T4" fmla="*/ 920 w 1857"/>
                <a:gd name="T5" fmla="*/ 24 h 24"/>
                <a:gd name="T6" fmla="*/ 933 w 1857"/>
                <a:gd name="T7" fmla="*/ 24 h 24"/>
                <a:gd name="T8" fmla="*/ 926 w 1857"/>
                <a:gd name="T9" fmla="*/ 22 h 24"/>
                <a:gd name="T10" fmla="*/ 1857 w 1857"/>
                <a:gd name="T11" fmla="*/ 22 h 24"/>
                <a:gd name="T12" fmla="*/ 1842 w 1857"/>
                <a:gd name="T13" fmla="*/ 24 h 24"/>
                <a:gd name="T14" fmla="*/ 1857 w 1857"/>
                <a:gd name="T15" fmla="*/ 24 h 24"/>
                <a:gd name="T16" fmla="*/ 1857 w 1857"/>
                <a:gd name="T17" fmla="*/ 22 h 24"/>
                <a:gd name="T18" fmla="*/ 374 w 1857"/>
                <a:gd name="T19" fmla="*/ 20 h 24"/>
                <a:gd name="T20" fmla="*/ 374 w 1857"/>
                <a:gd name="T21" fmla="*/ 24 h 24"/>
                <a:gd name="T22" fmla="*/ 392 w 1857"/>
                <a:gd name="T23" fmla="*/ 24 h 24"/>
                <a:gd name="T24" fmla="*/ 374 w 1857"/>
                <a:gd name="T25" fmla="*/ 20 h 24"/>
                <a:gd name="T26" fmla="*/ 1792 w 1857"/>
                <a:gd name="T27" fmla="*/ 17 h 24"/>
                <a:gd name="T28" fmla="*/ 1792 w 1857"/>
                <a:gd name="T29" fmla="*/ 24 h 24"/>
                <a:gd name="T30" fmla="*/ 1814 w 1857"/>
                <a:gd name="T31" fmla="*/ 24 h 24"/>
                <a:gd name="T32" fmla="*/ 1792 w 1857"/>
                <a:gd name="T33" fmla="*/ 17 h 24"/>
                <a:gd name="T34" fmla="*/ 27 w 1857"/>
                <a:gd name="T35" fmla="*/ 13 h 24"/>
                <a:gd name="T36" fmla="*/ 0 w 1857"/>
                <a:gd name="T37" fmla="*/ 14 h 24"/>
                <a:gd name="T38" fmla="*/ 13 w 1857"/>
                <a:gd name="T39" fmla="*/ 24 h 24"/>
                <a:gd name="T40" fmla="*/ 27 w 1857"/>
                <a:gd name="T41" fmla="*/ 13 h 24"/>
                <a:gd name="T42" fmla="*/ 141 w 1857"/>
                <a:gd name="T43" fmla="*/ 10 h 24"/>
                <a:gd name="T44" fmla="*/ 111 w 1857"/>
                <a:gd name="T45" fmla="*/ 11 h 24"/>
                <a:gd name="T46" fmla="*/ 126 w 1857"/>
                <a:gd name="T47" fmla="*/ 24 h 24"/>
                <a:gd name="T48" fmla="*/ 141 w 1857"/>
                <a:gd name="T49" fmla="*/ 10 h 24"/>
                <a:gd name="T50" fmla="*/ 253 w 1857"/>
                <a:gd name="T51" fmla="*/ 8 h 24"/>
                <a:gd name="T52" fmla="*/ 223 w 1857"/>
                <a:gd name="T53" fmla="*/ 8 h 24"/>
                <a:gd name="T54" fmla="*/ 238 w 1857"/>
                <a:gd name="T55" fmla="*/ 24 h 24"/>
                <a:gd name="T56" fmla="*/ 253 w 1857"/>
                <a:gd name="T57" fmla="*/ 8 h 24"/>
                <a:gd name="T58" fmla="*/ 869 w 1857"/>
                <a:gd name="T59" fmla="*/ 7 h 24"/>
                <a:gd name="T60" fmla="*/ 869 w 1857"/>
                <a:gd name="T61" fmla="*/ 7 h 24"/>
                <a:gd name="T62" fmla="*/ 869 w 1857"/>
                <a:gd name="T63" fmla="*/ 7 h 24"/>
                <a:gd name="T64" fmla="*/ 869 w 1857"/>
                <a:gd name="T65" fmla="*/ 7 h 24"/>
                <a:gd name="T66" fmla="*/ 868 w 1857"/>
                <a:gd name="T67" fmla="*/ 9 h 24"/>
                <a:gd name="T68" fmla="*/ 869 w 1857"/>
                <a:gd name="T69" fmla="*/ 24 h 24"/>
                <a:gd name="T70" fmla="*/ 899 w 1857"/>
                <a:gd name="T71" fmla="*/ 24 h 24"/>
                <a:gd name="T72" fmla="*/ 899 w 1857"/>
                <a:gd name="T73" fmla="*/ 24 h 24"/>
                <a:gd name="T74" fmla="*/ 889 w 1857"/>
                <a:gd name="T75" fmla="*/ 24 h 24"/>
                <a:gd name="T76" fmla="*/ 889 w 1857"/>
                <a:gd name="T77" fmla="*/ 20 h 24"/>
                <a:gd name="T78" fmla="*/ 874 w 1857"/>
                <a:gd name="T79" fmla="*/ 8 h 24"/>
                <a:gd name="T80" fmla="*/ 869 w 1857"/>
                <a:gd name="T81" fmla="*/ 7 h 24"/>
                <a:gd name="T82" fmla="*/ 852 w 1857"/>
                <a:gd name="T83" fmla="*/ 1 h 24"/>
                <a:gd name="T84" fmla="*/ 500 w 1857"/>
                <a:gd name="T85" fmla="*/ 4 h 24"/>
                <a:gd name="T86" fmla="*/ 500 w 1857"/>
                <a:gd name="T87" fmla="*/ 9 h 24"/>
                <a:gd name="T88" fmla="*/ 448 w 1857"/>
                <a:gd name="T89" fmla="*/ 21 h 24"/>
                <a:gd name="T90" fmla="*/ 423 w 1857"/>
                <a:gd name="T91" fmla="*/ 24 h 24"/>
                <a:gd name="T92" fmla="*/ 855 w 1857"/>
                <a:gd name="T93" fmla="*/ 24 h 24"/>
                <a:gd name="T94" fmla="*/ 855 w 1857"/>
                <a:gd name="T95" fmla="*/ 5 h 24"/>
                <a:gd name="T96" fmla="*/ 852 w 1857"/>
                <a:gd name="T97" fmla="*/ 1 h 24"/>
                <a:gd name="T98" fmla="*/ 1304 w 1857"/>
                <a:gd name="T99" fmla="*/ 0 h 24"/>
                <a:gd name="T100" fmla="*/ 942 w 1857"/>
                <a:gd name="T101" fmla="*/ 1 h 24"/>
                <a:gd name="T102" fmla="*/ 971 w 1857"/>
                <a:gd name="T103" fmla="*/ 15 h 24"/>
                <a:gd name="T104" fmla="*/ 955 w 1857"/>
                <a:gd name="T105" fmla="*/ 24 h 24"/>
                <a:gd name="T106" fmla="*/ 954 w 1857"/>
                <a:gd name="T107" fmla="*/ 24 h 24"/>
                <a:gd name="T108" fmla="*/ 1749 w 1857"/>
                <a:gd name="T109" fmla="*/ 24 h 24"/>
                <a:gd name="T110" fmla="*/ 1749 w 1857"/>
                <a:gd name="T111" fmla="*/ 1 h 24"/>
                <a:gd name="T112" fmla="*/ 1304 w 1857"/>
                <a:gd name="T113" fmla="*/ 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857" h="24">
                  <a:moveTo>
                    <a:pt x="926" y="22"/>
                  </a:moveTo>
                  <a:cubicBezTo>
                    <a:pt x="924" y="23"/>
                    <a:pt x="922" y="24"/>
                    <a:pt x="921" y="24"/>
                  </a:cubicBezTo>
                  <a:cubicBezTo>
                    <a:pt x="921" y="24"/>
                    <a:pt x="920" y="24"/>
                    <a:pt x="920" y="24"/>
                  </a:cubicBezTo>
                  <a:cubicBezTo>
                    <a:pt x="933" y="24"/>
                    <a:pt x="933" y="24"/>
                    <a:pt x="933" y="24"/>
                  </a:cubicBezTo>
                  <a:cubicBezTo>
                    <a:pt x="931" y="24"/>
                    <a:pt x="929" y="23"/>
                    <a:pt x="926" y="22"/>
                  </a:cubicBezTo>
                  <a:moveTo>
                    <a:pt x="1857" y="22"/>
                  </a:moveTo>
                  <a:cubicBezTo>
                    <a:pt x="1853" y="23"/>
                    <a:pt x="1848" y="23"/>
                    <a:pt x="1842" y="24"/>
                  </a:cubicBezTo>
                  <a:cubicBezTo>
                    <a:pt x="1857" y="24"/>
                    <a:pt x="1857" y="24"/>
                    <a:pt x="1857" y="24"/>
                  </a:cubicBezTo>
                  <a:cubicBezTo>
                    <a:pt x="1857" y="22"/>
                    <a:pt x="1857" y="22"/>
                    <a:pt x="1857" y="22"/>
                  </a:cubicBezTo>
                  <a:moveTo>
                    <a:pt x="374" y="20"/>
                  </a:moveTo>
                  <a:cubicBezTo>
                    <a:pt x="374" y="24"/>
                    <a:pt x="374" y="24"/>
                    <a:pt x="374" y="24"/>
                  </a:cubicBezTo>
                  <a:cubicBezTo>
                    <a:pt x="392" y="24"/>
                    <a:pt x="392" y="24"/>
                    <a:pt x="392" y="24"/>
                  </a:cubicBezTo>
                  <a:cubicBezTo>
                    <a:pt x="386" y="23"/>
                    <a:pt x="379" y="22"/>
                    <a:pt x="374" y="20"/>
                  </a:cubicBezTo>
                  <a:moveTo>
                    <a:pt x="1792" y="17"/>
                  </a:moveTo>
                  <a:cubicBezTo>
                    <a:pt x="1792" y="24"/>
                    <a:pt x="1792" y="24"/>
                    <a:pt x="1792" y="24"/>
                  </a:cubicBezTo>
                  <a:cubicBezTo>
                    <a:pt x="1814" y="24"/>
                    <a:pt x="1814" y="24"/>
                    <a:pt x="1814" y="24"/>
                  </a:cubicBezTo>
                  <a:cubicBezTo>
                    <a:pt x="1805" y="23"/>
                    <a:pt x="1797" y="21"/>
                    <a:pt x="1792" y="17"/>
                  </a:cubicBezTo>
                  <a:moveTo>
                    <a:pt x="27" y="13"/>
                  </a:moveTo>
                  <a:cubicBezTo>
                    <a:pt x="18" y="13"/>
                    <a:pt x="9" y="13"/>
                    <a:pt x="0" y="14"/>
                  </a:cubicBezTo>
                  <a:cubicBezTo>
                    <a:pt x="2" y="20"/>
                    <a:pt x="7" y="24"/>
                    <a:pt x="13" y="24"/>
                  </a:cubicBezTo>
                  <a:cubicBezTo>
                    <a:pt x="20" y="24"/>
                    <a:pt x="25" y="19"/>
                    <a:pt x="27" y="13"/>
                  </a:cubicBezTo>
                  <a:moveTo>
                    <a:pt x="141" y="10"/>
                  </a:moveTo>
                  <a:cubicBezTo>
                    <a:pt x="130" y="10"/>
                    <a:pt x="121" y="10"/>
                    <a:pt x="111" y="11"/>
                  </a:cubicBezTo>
                  <a:cubicBezTo>
                    <a:pt x="113" y="18"/>
                    <a:pt x="119" y="24"/>
                    <a:pt x="126" y="24"/>
                  </a:cubicBezTo>
                  <a:cubicBezTo>
                    <a:pt x="133" y="24"/>
                    <a:pt x="139" y="18"/>
                    <a:pt x="141" y="10"/>
                  </a:cubicBezTo>
                  <a:moveTo>
                    <a:pt x="253" y="8"/>
                  </a:moveTo>
                  <a:cubicBezTo>
                    <a:pt x="243" y="8"/>
                    <a:pt x="233" y="8"/>
                    <a:pt x="223" y="8"/>
                  </a:cubicBezTo>
                  <a:cubicBezTo>
                    <a:pt x="224" y="17"/>
                    <a:pt x="230" y="24"/>
                    <a:pt x="238" y="24"/>
                  </a:cubicBezTo>
                  <a:cubicBezTo>
                    <a:pt x="246" y="24"/>
                    <a:pt x="252" y="17"/>
                    <a:pt x="253" y="8"/>
                  </a:cubicBezTo>
                  <a:moveTo>
                    <a:pt x="869" y="7"/>
                  </a:moveTo>
                  <a:cubicBezTo>
                    <a:pt x="869" y="7"/>
                    <a:pt x="869" y="7"/>
                    <a:pt x="869" y="7"/>
                  </a:cubicBezTo>
                  <a:cubicBezTo>
                    <a:pt x="869" y="7"/>
                    <a:pt x="869" y="7"/>
                    <a:pt x="869" y="7"/>
                  </a:cubicBezTo>
                  <a:cubicBezTo>
                    <a:pt x="869" y="7"/>
                    <a:pt x="869" y="7"/>
                    <a:pt x="869" y="7"/>
                  </a:cubicBezTo>
                  <a:cubicBezTo>
                    <a:pt x="869" y="7"/>
                    <a:pt x="869" y="8"/>
                    <a:pt x="868" y="9"/>
                  </a:cubicBezTo>
                  <a:cubicBezTo>
                    <a:pt x="868" y="12"/>
                    <a:pt x="869" y="21"/>
                    <a:pt x="869" y="24"/>
                  </a:cubicBezTo>
                  <a:cubicBezTo>
                    <a:pt x="899" y="24"/>
                    <a:pt x="899" y="24"/>
                    <a:pt x="899" y="24"/>
                  </a:cubicBezTo>
                  <a:cubicBezTo>
                    <a:pt x="899" y="24"/>
                    <a:pt x="899" y="24"/>
                    <a:pt x="899" y="24"/>
                  </a:cubicBezTo>
                  <a:cubicBezTo>
                    <a:pt x="895" y="24"/>
                    <a:pt x="889" y="24"/>
                    <a:pt x="889" y="24"/>
                  </a:cubicBezTo>
                  <a:cubicBezTo>
                    <a:pt x="889" y="20"/>
                    <a:pt x="889" y="20"/>
                    <a:pt x="889" y="20"/>
                  </a:cubicBezTo>
                  <a:cubicBezTo>
                    <a:pt x="874" y="8"/>
                    <a:pt x="874" y="8"/>
                    <a:pt x="874" y="8"/>
                  </a:cubicBezTo>
                  <a:cubicBezTo>
                    <a:pt x="873" y="8"/>
                    <a:pt x="871" y="7"/>
                    <a:pt x="869" y="7"/>
                  </a:cubicBezTo>
                  <a:moveTo>
                    <a:pt x="852" y="1"/>
                  </a:moveTo>
                  <a:cubicBezTo>
                    <a:pt x="726" y="2"/>
                    <a:pt x="608" y="3"/>
                    <a:pt x="500" y="4"/>
                  </a:cubicBezTo>
                  <a:cubicBezTo>
                    <a:pt x="500" y="9"/>
                    <a:pt x="500" y="9"/>
                    <a:pt x="500" y="9"/>
                  </a:cubicBezTo>
                  <a:cubicBezTo>
                    <a:pt x="500" y="9"/>
                    <a:pt x="475" y="17"/>
                    <a:pt x="448" y="21"/>
                  </a:cubicBezTo>
                  <a:cubicBezTo>
                    <a:pt x="445" y="21"/>
                    <a:pt x="435" y="23"/>
                    <a:pt x="423" y="24"/>
                  </a:cubicBezTo>
                  <a:cubicBezTo>
                    <a:pt x="855" y="24"/>
                    <a:pt x="855" y="24"/>
                    <a:pt x="855" y="24"/>
                  </a:cubicBezTo>
                  <a:cubicBezTo>
                    <a:pt x="855" y="5"/>
                    <a:pt x="855" y="5"/>
                    <a:pt x="855" y="5"/>
                  </a:cubicBezTo>
                  <a:cubicBezTo>
                    <a:pt x="853" y="5"/>
                    <a:pt x="853" y="3"/>
                    <a:pt x="852" y="1"/>
                  </a:cubicBezTo>
                  <a:moveTo>
                    <a:pt x="1304" y="0"/>
                  </a:moveTo>
                  <a:cubicBezTo>
                    <a:pt x="1179" y="0"/>
                    <a:pt x="1057" y="0"/>
                    <a:pt x="942" y="1"/>
                  </a:cubicBezTo>
                  <a:cubicBezTo>
                    <a:pt x="949" y="7"/>
                    <a:pt x="959" y="12"/>
                    <a:pt x="971" y="15"/>
                  </a:cubicBezTo>
                  <a:cubicBezTo>
                    <a:pt x="974" y="16"/>
                    <a:pt x="961" y="24"/>
                    <a:pt x="955" y="24"/>
                  </a:cubicBezTo>
                  <a:cubicBezTo>
                    <a:pt x="955" y="24"/>
                    <a:pt x="954" y="24"/>
                    <a:pt x="954" y="24"/>
                  </a:cubicBezTo>
                  <a:cubicBezTo>
                    <a:pt x="1749" y="24"/>
                    <a:pt x="1749" y="24"/>
                    <a:pt x="1749" y="24"/>
                  </a:cubicBezTo>
                  <a:cubicBezTo>
                    <a:pt x="1749" y="21"/>
                    <a:pt x="1749" y="11"/>
                    <a:pt x="1749" y="1"/>
                  </a:cubicBezTo>
                  <a:cubicBezTo>
                    <a:pt x="1609" y="1"/>
                    <a:pt x="1459" y="0"/>
                    <a:pt x="1304" y="0"/>
                  </a:cubicBezTo>
                </a:path>
              </a:pathLst>
            </a:custGeom>
            <a:solidFill>
              <a:srgbClr val="8D9B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3706019" y="6640512"/>
              <a:ext cx="457200" cy="153988"/>
            </a:xfrm>
            <a:custGeom>
              <a:avLst/>
              <a:gdLst>
                <a:gd name="T0" fmla="*/ 80 w 189"/>
                <a:gd name="T1" fmla="*/ 0 h 64"/>
                <a:gd name="T2" fmla="*/ 0 w 189"/>
                <a:gd name="T3" fmla="*/ 9 h 64"/>
                <a:gd name="T4" fmla="*/ 0 w 189"/>
                <a:gd name="T5" fmla="*/ 34 h 64"/>
                <a:gd name="T6" fmla="*/ 60 w 189"/>
                <a:gd name="T7" fmla="*/ 36 h 64"/>
                <a:gd name="T8" fmla="*/ 60 w 189"/>
                <a:gd name="T9" fmla="*/ 60 h 64"/>
                <a:gd name="T10" fmla="*/ 78 w 189"/>
                <a:gd name="T11" fmla="*/ 64 h 64"/>
                <a:gd name="T12" fmla="*/ 109 w 189"/>
                <a:gd name="T13" fmla="*/ 64 h 64"/>
                <a:gd name="T14" fmla="*/ 134 w 189"/>
                <a:gd name="T15" fmla="*/ 61 h 64"/>
                <a:gd name="T16" fmla="*/ 186 w 189"/>
                <a:gd name="T17" fmla="*/ 49 h 64"/>
                <a:gd name="T18" fmla="*/ 186 w 189"/>
                <a:gd name="T19" fmla="*/ 44 h 64"/>
                <a:gd name="T20" fmla="*/ 185 w 189"/>
                <a:gd name="T21" fmla="*/ 42 h 64"/>
                <a:gd name="T22" fmla="*/ 180 w 189"/>
                <a:gd name="T23" fmla="*/ 34 h 64"/>
                <a:gd name="T24" fmla="*/ 82 w 189"/>
                <a:gd name="T25" fmla="*/ 0 h 64"/>
                <a:gd name="T26" fmla="*/ 80 w 189"/>
                <a:gd name="T27" fmla="*/ 0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89" h="64">
                  <a:moveTo>
                    <a:pt x="80" y="0"/>
                  </a:moveTo>
                  <a:cubicBezTo>
                    <a:pt x="71" y="0"/>
                    <a:pt x="0" y="9"/>
                    <a:pt x="0" y="9"/>
                  </a:cubicBezTo>
                  <a:cubicBezTo>
                    <a:pt x="0" y="10"/>
                    <a:pt x="0" y="22"/>
                    <a:pt x="0" y="34"/>
                  </a:cubicBezTo>
                  <a:cubicBezTo>
                    <a:pt x="60" y="36"/>
                    <a:pt x="60" y="36"/>
                    <a:pt x="60" y="36"/>
                  </a:cubicBezTo>
                  <a:cubicBezTo>
                    <a:pt x="60" y="60"/>
                    <a:pt x="60" y="60"/>
                    <a:pt x="60" y="60"/>
                  </a:cubicBezTo>
                  <a:cubicBezTo>
                    <a:pt x="65" y="62"/>
                    <a:pt x="72" y="63"/>
                    <a:pt x="78" y="64"/>
                  </a:cubicBezTo>
                  <a:cubicBezTo>
                    <a:pt x="109" y="64"/>
                    <a:pt x="109" y="64"/>
                    <a:pt x="109" y="64"/>
                  </a:cubicBezTo>
                  <a:cubicBezTo>
                    <a:pt x="121" y="63"/>
                    <a:pt x="131" y="61"/>
                    <a:pt x="134" y="61"/>
                  </a:cubicBezTo>
                  <a:cubicBezTo>
                    <a:pt x="161" y="57"/>
                    <a:pt x="186" y="49"/>
                    <a:pt x="186" y="49"/>
                  </a:cubicBezTo>
                  <a:cubicBezTo>
                    <a:pt x="186" y="44"/>
                    <a:pt x="186" y="44"/>
                    <a:pt x="186" y="44"/>
                  </a:cubicBezTo>
                  <a:cubicBezTo>
                    <a:pt x="185" y="42"/>
                    <a:pt x="185" y="42"/>
                    <a:pt x="185" y="42"/>
                  </a:cubicBezTo>
                  <a:cubicBezTo>
                    <a:pt x="185" y="42"/>
                    <a:pt x="189" y="34"/>
                    <a:pt x="180" y="34"/>
                  </a:cubicBezTo>
                  <a:cubicBezTo>
                    <a:pt x="115" y="31"/>
                    <a:pt x="85" y="18"/>
                    <a:pt x="82" y="0"/>
                  </a:cubicBezTo>
                  <a:cubicBezTo>
                    <a:pt x="82" y="0"/>
                    <a:pt x="81" y="0"/>
                    <a:pt x="80" y="0"/>
                  </a:cubicBezTo>
                </a:path>
              </a:pathLst>
            </a:custGeom>
            <a:solidFill>
              <a:srgbClr val="2322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noEditPoints="1"/>
            </p:cNvSpPr>
            <p:nvPr/>
          </p:nvSpPr>
          <p:spPr bwMode="auto">
            <a:xfrm>
              <a:off x="4987131" y="6673850"/>
              <a:ext cx="196850" cy="120650"/>
            </a:xfrm>
            <a:custGeom>
              <a:avLst/>
              <a:gdLst>
                <a:gd name="T0" fmla="*/ 59 w 82"/>
                <a:gd name="T1" fmla="*/ 33 h 50"/>
                <a:gd name="T2" fmla="*/ 58 w 82"/>
                <a:gd name="T3" fmla="*/ 35 h 50"/>
                <a:gd name="T4" fmla="*/ 58 w 82"/>
                <a:gd name="T5" fmla="*/ 50 h 50"/>
                <a:gd name="T6" fmla="*/ 55 w 82"/>
                <a:gd name="T7" fmla="*/ 50 h 50"/>
                <a:gd name="T8" fmla="*/ 55 w 82"/>
                <a:gd name="T9" fmla="*/ 50 h 50"/>
                <a:gd name="T10" fmla="*/ 76 w 82"/>
                <a:gd name="T11" fmla="*/ 50 h 50"/>
                <a:gd name="T12" fmla="*/ 77 w 82"/>
                <a:gd name="T13" fmla="*/ 50 h 50"/>
                <a:gd name="T14" fmla="*/ 82 w 82"/>
                <a:gd name="T15" fmla="*/ 48 h 50"/>
                <a:gd name="T16" fmla="*/ 81 w 82"/>
                <a:gd name="T17" fmla="*/ 48 h 50"/>
                <a:gd name="T18" fmla="*/ 64 w 82"/>
                <a:gd name="T19" fmla="*/ 34 h 50"/>
                <a:gd name="T20" fmla="*/ 59 w 82"/>
                <a:gd name="T21" fmla="*/ 33 h 50"/>
                <a:gd name="T22" fmla="*/ 36 w 82"/>
                <a:gd name="T23" fmla="*/ 0 h 50"/>
                <a:gd name="T24" fmla="*/ 33 w 82"/>
                <a:gd name="T25" fmla="*/ 16 h 50"/>
                <a:gd name="T26" fmla="*/ 31 w 82"/>
                <a:gd name="T27" fmla="*/ 16 h 50"/>
                <a:gd name="T28" fmla="*/ 9 w 82"/>
                <a:gd name="T29" fmla="*/ 0 h 50"/>
                <a:gd name="T30" fmla="*/ 7 w 82"/>
                <a:gd name="T31" fmla="*/ 26 h 50"/>
                <a:gd name="T32" fmla="*/ 8 w 82"/>
                <a:gd name="T33" fmla="*/ 27 h 50"/>
                <a:gd name="T34" fmla="*/ 11 w 82"/>
                <a:gd name="T35" fmla="*/ 31 h 50"/>
                <a:gd name="T36" fmla="*/ 11 w 82"/>
                <a:gd name="T37" fmla="*/ 50 h 50"/>
                <a:gd name="T38" fmla="*/ 25 w 82"/>
                <a:gd name="T39" fmla="*/ 50 h 50"/>
                <a:gd name="T40" fmla="*/ 24 w 82"/>
                <a:gd name="T41" fmla="*/ 35 h 50"/>
                <a:gd name="T42" fmla="*/ 25 w 82"/>
                <a:gd name="T43" fmla="*/ 33 h 50"/>
                <a:gd name="T44" fmla="*/ 25 w 82"/>
                <a:gd name="T45" fmla="*/ 33 h 50"/>
                <a:gd name="T46" fmla="*/ 25 w 82"/>
                <a:gd name="T47" fmla="*/ 33 h 50"/>
                <a:gd name="T48" fmla="*/ 25 w 82"/>
                <a:gd name="T49" fmla="*/ 33 h 50"/>
                <a:gd name="T50" fmla="*/ 30 w 82"/>
                <a:gd name="T51" fmla="*/ 34 h 50"/>
                <a:gd name="T52" fmla="*/ 45 w 82"/>
                <a:gd name="T53" fmla="*/ 46 h 50"/>
                <a:gd name="T54" fmla="*/ 45 w 82"/>
                <a:gd name="T55" fmla="*/ 31 h 50"/>
                <a:gd name="T56" fmla="*/ 38 w 82"/>
                <a:gd name="T57" fmla="*/ 30 h 50"/>
                <a:gd name="T58" fmla="*/ 41 w 82"/>
                <a:gd name="T59" fmla="*/ 5 h 50"/>
                <a:gd name="T60" fmla="*/ 36 w 82"/>
                <a:gd name="T61" fmla="*/ 0 h 50"/>
                <a:gd name="T62" fmla="*/ 36 w 82"/>
                <a:gd name="T63"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2" h="50">
                  <a:moveTo>
                    <a:pt x="59" y="33"/>
                  </a:moveTo>
                  <a:cubicBezTo>
                    <a:pt x="59" y="34"/>
                    <a:pt x="58" y="35"/>
                    <a:pt x="58" y="35"/>
                  </a:cubicBezTo>
                  <a:cubicBezTo>
                    <a:pt x="57" y="40"/>
                    <a:pt x="59" y="50"/>
                    <a:pt x="58" y="50"/>
                  </a:cubicBezTo>
                  <a:cubicBezTo>
                    <a:pt x="58" y="50"/>
                    <a:pt x="57" y="50"/>
                    <a:pt x="55" y="50"/>
                  </a:cubicBezTo>
                  <a:cubicBezTo>
                    <a:pt x="55" y="50"/>
                    <a:pt x="55" y="50"/>
                    <a:pt x="55" y="50"/>
                  </a:cubicBezTo>
                  <a:cubicBezTo>
                    <a:pt x="76" y="50"/>
                    <a:pt x="76" y="50"/>
                    <a:pt x="76" y="50"/>
                  </a:cubicBezTo>
                  <a:cubicBezTo>
                    <a:pt x="76" y="50"/>
                    <a:pt x="77" y="50"/>
                    <a:pt x="77" y="50"/>
                  </a:cubicBezTo>
                  <a:cubicBezTo>
                    <a:pt x="78" y="50"/>
                    <a:pt x="80" y="49"/>
                    <a:pt x="82" y="48"/>
                  </a:cubicBezTo>
                  <a:cubicBezTo>
                    <a:pt x="82" y="48"/>
                    <a:pt x="82" y="48"/>
                    <a:pt x="81" y="48"/>
                  </a:cubicBezTo>
                  <a:cubicBezTo>
                    <a:pt x="64" y="34"/>
                    <a:pt x="64" y="34"/>
                    <a:pt x="64" y="34"/>
                  </a:cubicBezTo>
                  <a:cubicBezTo>
                    <a:pt x="63" y="34"/>
                    <a:pt x="61" y="33"/>
                    <a:pt x="59" y="33"/>
                  </a:cubicBezTo>
                  <a:moveTo>
                    <a:pt x="36" y="0"/>
                  </a:moveTo>
                  <a:cubicBezTo>
                    <a:pt x="36" y="0"/>
                    <a:pt x="39" y="13"/>
                    <a:pt x="33" y="16"/>
                  </a:cubicBezTo>
                  <a:cubicBezTo>
                    <a:pt x="32" y="16"/>
                    <a:pt x="31" y="16"/>
                    <a:pt x="31" y="16"/>
                  </a:cubicBezTo>
                  <a:cubicBezTo>
                    <a:pt x="21" y="16"/>
                    <a:pt x="22" y="0"/>
                    <a:pt x="9" y="0"/>
                  </a:cubicBezTo>
                  <a:cubicBezTo>
                    <a:pt x="9" y="0"/>
                    <a:pt x="0" y="18"/>
                    <a:pt x="7" y="26"/>
                  </a:cubicBezTo>
                  <a:cubicBezTo>
                    <a:pt x="7" y="27"/>
                    <a:pt x="7" y="27"/>
                    <a:pt x="8" y="27"/>
                  </a:cubicBezTo>
                  <a:cubicBezTo>
                    <a:pt x="9" y="29"/>
                    <a:pt x="9" y="31"/>
                    <a:pt x="11" y="31"/>
                  </a:cubicBezTo>
                  <a:cubicBezTo>
                    <a:pt x="11" y="50"/>
                    <a:pt x="11" y="50"/>
                    <a:pt x="11" y="50"/>
                  </a:cubicBezTo>
                  <a:cubicBezTo>
                    <a:pt x="25" y="50"/>
                    <a:pt x="25" y="50"/>
                    <a:pt x="25" y="50"/>
                  </a:cubicBezTo>
                  <a:cubicBezTo>
                    <a:pt x="25" y="47"/>
                    <a:pt x="24" y="38"/>
                    <a:pt x="24" y="35"/>
                  </a:cubicBezTo>
                  <a:cubicBezTo>
                    <a:pt x="25" y="34"/>
                    <a:pt x="25" y="33"/>
                    <a:pt x="25" y="33"/>
                  </a:cubicBezTo>
                  <a:cubicBezTo>
                    <a:pt x="25" y="33"/>
                    <a:pt x="25" y="33"/>
                    <a:pt x="25" y="33"/>
                  </a:cubicBezTo>
                  <a:cubicBezTo>
                    <a:pt x="25" y="33"/>
                    <a:pt x="25" y="33"/>
                    <a:pt x="25" y="33"/>
                  </a:cubicBezTo>
                  <a:cubicBezTo>
                    <a:pt x="25" y="33"/>
                    <a:pt x="25" y="33"/>
                    <a:pt x="25" y="33"/>
                  </a:cubicBezTo>
                  <a:cubicBezTo>
                    <a:pt x="27" y="33"/>
                    <a:pt x="29" y="34"/>
                    <a:pt x="30" y="34"/>
                  </a:cubicBezTo>
                  <a:cubicBezTo>
                    <a:pt x="45" y="46"/>
                    <a:pt x="45" y="46"/>
                    <a:pt x="45" y="46"/>
                  </a:cubicBezTo>
                  <a:cubicBezTo>
                    <a:pt x="45" y="31"/>
                    <a:pt x="45" y="31"/>
                    <a:pt x="45" y="31"/>
                  </a:cubicBezTo>
                  <a:cubicBezTo>
                    <a:pt x="42" y="31"/>
                    <a:pt x="40" y="30"/>
                    <a:pt x="38" y="30"/>
                  </a:cubicBezTo>
                  <a:cubicBezTo>
                    <a:pt x="33" y="24"/>
                    <a:pt x="37" y="12"/>
                    <a:pt x="41" y="5"/>
                  </a:cubicBezTo>
                  <a:cubicBezTo>
                    <a:pt x="39" y="3"/>
                    <a:pt x="38" y="1"/>
                    <a:pt x="36" y="0"/>
                  </a:cubicBezTo>
                  <a:cubicBezTo>
                    <a:pt x="36" y="0"/>
                    <a:pt x="36" y="0"/>
                    <a:pt x="36" y="0"/>
                  </a:cubicBezTo>
                </a:path>
              </a:pathLst>
            </a:custGeom>
            <a:solidFill>
              <a:srgbClr val="211D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23"/>
            <p:cNvSpPr>
              <a:spLocks/>
            </p:cNvSpPr>
            <p:nvPr/>
          </p:nvSpPr>
          <p:spPr bwMode="auto">
            <a:xfrm>
              <a:off x="5066506" y="6673850"/>
              <a:ext cx="233363" cy="120650"/>
            </a:xfrm>
            <a:custGeom>
              <a:avLst/>
              <a:gdLst>
                <a:gd name="T0" fmla="*/ 10 w 97"/>
                <a:gd name="T1" fmla="*/ 0 h 50"/>
                <a:gd name="T2" fmla="*/ 8 w 97"/>
                <a:gd name="T3" fmla="*/ 5 h 50"/>
                <a:gd name="T4" fmla="*/ 5 w 97"/>
                <a:gd name="T5" fmla="*/ 30 h 50"/>
                <a:gd name="T6" fmla="*/ 12 w 97"/>
                <a:gd name="T7" fmla="*/ 31 h 50"/>
                <a:gd name="T8" fmla="*/ 12 w 97"/>
                <a:gd name="T9" fmla="*/ 46 h 50"/>
                <a:gd name="T10" fmla="*/ 12 w 97"/>
                <a:gd name="T11" fmla="*/ 50 h 50"/>
                <a:gd name="T12" fmla="*/ 22 w 97"/>
                <a:gd name="T13" fmla="*/ 50 h 50"/>
                <a:gd name="T14" fmla="*/ 25 w 97"/>
                <a:gd name="T15" fmla="*/ 50 h 50"/>
                <a:gd name="T16" fmla="*/ 25 w 97"/>
                <a:gd name="T17" fmla="*/ 35 h 50"/>
                <a:gd name="T18" fmla="*/ 26 w 97"/>
                <a:gd name="T19" fmla="*/ 33 h 50"/>
                <a:gd name="T20" fmla="*/ 31 w 97"/>
                <a:gd name="T21" fmla="*/ 34 h 50"/>
                <a:gd name="T22" fmla="*/ 48 w 97"/>
                <a:gd name="T23" fmla="*/ 48 h 50"/>
                <a:gd name="T24" fmla="*/ 49 w 97"/>
                <a:gd name="T25" fmla="*/ 48 h 50"/>
                <a:gd name="T26" fmla="*/ 56 w 97"/>
                <a:gd name="T27" fmla="*/ 50 h 50"/>
                <a:gd name="T28" fmla="*/ 77 w 97"/>
                <a:gd name="T29" fmla="*/ 50 h 50"/>
                <a:gd name="T30" fmla="*/ 78 w 97"/>
                <a:gd name="T31" fmla="*/ 50 h 50"/>
                <a:gd name="T32" fmla="*/ 94 w 97"/>
                <a:gd name="T33" fmla="*/ 41 h 50"/>
                <a:gd name="T34" fmla="*/ 65 w 97"/>
                <a:gd name="T35" fmla="*/ 27 h 50"/>
                <a:gd name="T36" fmla="*/ 40 w 97"/>
                <a:gd name="T37" fmla="*/ 1 h 50"/>
                <a:gd name="T38" fmla="*/ 40 w 97"/>
                <a:gd name="T39" fmla="*/ 1 h 50"/>
                <a:gd name="T40" fmla="*/ 36 w 97"/>
                <a:gd name="T41" fmla="*/ 16 h 50"/>
                <a:gd name="T42" fmla="*/ 34 w 97"/>
                <a:gd name="T43" fmla="*/ 16 h 50"/>
                <a:gd name="T44" fmla="*/ 10 w 97"/>
                <a:gd name="T45"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7" h="50">
                  <a:moveTo>
                    <a:pt x="10" y="0"/>
                  </a:moveTo>
                  <a:cubicBezTo>
                    <a:pt x="10" y="0"/>
                    <a:pt x="9" y="2"/>
                    <a:pt x="8" y="5"/>
                  </a:cubicBezTo>
                  <a:cubicBezTo>
                    <a:pt x="4" y="12"/>
                    <a:pt x="0" y="24"/>
                    <a:pt x="5" y="30"/>
                  </a:cubicBezTo>
                  <a:cubicBezTo>
                    <a:pt x="7" y="30"/>
                    <a:pt x="9" y="31"/>
                    <a:pt x="12" y="31"/>
                  </a:cubicBezTo>
                  <a:cubicBezTo>
                    <a:pt x="12" y="46"/>
                    <a:pt x="12" y="46"/>
                    <a:pt x="12" y="46"/>
                  </a:cubicBezTo>
                  <a:cubicBezTo>
                    <a:pt x="12" y="50"/>
                    <a:pt x="12" y="50"/>
                    <a:pt x="12" y="50"/>
                  </a:cubicBezTo>
                  <a:cubicBezTo>
                    <a:pt x="12" y="50"/>
                    <a:pt x="18" y="50"/>
                    <a:pt x="22" y="50"/>
                  </a:cubicBezTo>
                  <a:cubicBezTo>
                    <a:pt x="24" y="50"/>
                    <a:pt x="25" y="50"/>
                    <a:pt x="25" y="50"/>
                  </a:cubicBezTo>
                  <a:cubicBezTo>
                    <a:pt x="26" y="50"/>
                    <a:pt x="24" y="40"/>
                    <a:pt x="25" y="35"/>
                  </a:cubicBezTo>
                  <a:cubicBezTo>
                    <a:pt x="25" y="35"/>
                    <a:pt x="26" y="34"/>
                    <a:pt x="26" y="33"/>
                  </a:cubicBezTo>
                  <a:cubicBezTo>
                    <a:pt x="28" y="33"/>
                    <a:pt x="30" y="34"/>
                    <a:pt x="31" y="34"/>
                  </a:cubicBezTo>
                  <a:cubicBezTo>
                    <a:pt x="48" y="48"/>
                    <a:pt x="48" y="48"/>
                    <a:pt x="48" y="48"/>
                  </a:cubicBezTo>
                  <a:cubicBezTo>
                    <a:pt x="49" y="48"/>
                    <a:pt x="49" y="48"/>
                    <a:pt x="49" y="48"/>
                  </a:cubicBezTo>
                  <a:cubicBezTo>
                    <a:pt x="52" y="49"/>
                    <a:pt x="54" y="50"/>
                    <a:pt x="56" y="50"/>
                  </a:cubicBezTo>
                  <a:cubicBezTo>
                    <a:pt x="77" y="50"/>
                    <a:pt x="77" y="50"/>
                    <a:pt x="77" y="50"/>
                  </a:cubicBezTo>
                  <a:cubicBezTo>
                    <a:pt x="77" y="50"/>
                    <a:pt x="78" y="50"/>
                    <a:pt x="78" y="50"/>
                  </a:cubicBezTo>
                  <a:cubicBezTo>
                    <a:pt x="84" y="50"/>
                    <a:pt x="97" y="42"/>
                    <a:pt x="94" y="41"/>
                  </a:cubicBezTo>
                  <a:cubicBezTo>
                    <a:pt x="82" y="38"/>
                    <a:pt x="72" y="33"/>
                    <a:pt x="65" y="27"/>
                  </a:cubicBezTo>
                  <a:cubicBezTo>
                    <a:pt x="53" y="18"/>
                    <a:pt x="45" y="8"/>
                    <a:pt x="40" y="1"/>
                  </a:cubicBezTo>
                  <a:cubicBezTo>
                    <a:pt x="40" y="1"/>
                    <a:pt x="40" y="1"/>
                    <a:pt x="40" y="1"/>
                  </a:cubicBezTo>
                  <a:cubicBezTo>
                    <a:pt x="40" y="1"/>
                    <a:pt x="43" y="13"/>
                    <a:pt x="36" y="16"/>
                  </a:cubicBezTo>
                  <a:cubicBezTo>
                    <a:pt x="35" y="16"/>
                    <a:pt x="35" y="16"/>
                    <a:pt x="34" y="16"/>
                  </a:cubicBezTo>
                  <a:cubicBezTo>
                    <a:pt x="25" y="16"/>
                    <a:pt x="23" y="0"/>
                    <a:pt x="10" y="0"/>
                  </a:cubicBezTo>
                </a:path>
              </a:pathLst>
            </a:custGeom>
            <a:solidFill>
              <a:srgbClr val="2A2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24"/>
            <p:cNvSpPr>
              <a:spLocks/>
            </p:cNvSpPr>
            <p:nvPr/>
          </p:nvSpPr>
          <p:spPr bwMode="auto">
            <a:xfrm>
              <a:off x="7528719" y="6664325"/>
              <a:ext cx="169863" cy="60325"/>
            </a:xfrm>
            <a:custGeom>
              <a:avLst/>
              <a:gdLst>
                <a:gd name="T0" fmla="*/ 67 w 70"/>
                <a:gd name="T1" fmla="*/ 0 h 25"/>
                <a:gd name="T2" fmla="*/ 0 w 70"/>
                <a:gd name="T3" fmla="*/ 8 h 25"/>
                <a:gd name="T4" fmla="*/ 0 w 70"/>
                <a:gd name="T5" fmla="*/ 25 h 25"/>
                <a:gd name="T6" fmla="*/ 70 w 70"/>
                <a:gd name="T7" fmla="*/ 6 h 25"/>
                <a:gd name="T8" fmla="*/ 68 w 70"/>
                <a:gd name="T9" fmla="*/ 1 h 25"/>
                <a:gd name="T10" fmla="*/ 67 w 70"/>
                <a:gd name="T11" fmla="*/ 0 h 25"/>
              </a:gdLst>
              <a:ahLst/>
              <a:cxnLst>
                <a:cxn ang="0">
                  <a:pos x="T0" y="T1"/>
                </a:cxn>
                <a:cxn ang="0">
                  <a:pos x="T2" y="T3"/>
                </a:cxn>
                <a:cxn ang="0">
                  <a:pos x="T4" y="T5"/>
                </a:cxn>
                <a:cxn ang="0">
                  <a:pos x="T6" y="T7"/>
                </a:cxn>
                <a:cxn ang="0">
                  <a:pos x="T8" y="T9"/>
                </a:cxn>
                <a:cxn ang="0">
                  <a:pos x="T10" y="T11"/>
                </a:cxn>
              </a:cxnLst>
              <a:rect l="0" t="0" r="r" b="b"/>
              <a:pathLst>
                <a:path w="70" h="25">
                  <a:moveTo>
                    <a:pt x="67" y="0"/>
                  </a:moveTo>
                  <a:cubicBezTo>
                    <a:pt x="59" y="0"/>
                    <a:pt x="0" y="8"/>
                    <a:pt x="0" y="8"/>
                  </a:cubicBezTo>
                  <a:cubicBezTo>
                    <a:pt x="1" y="9"/>
                    <a:pt x="0" y="17"/>
                    <a:pt x="0" y="25"/>
                  </a:cubicBezTo>
                  <a:cubicBezTo>
                    <a:pt x="70" y="6"/>
                    <a:pt x="70" y="6"/>
                    <a:pt x="70" y="6"/>
                  </a:cubicBezTo>
                  <a:cubicBezTo>
                    <a:pt x="69" y="4"/>
                    <a:pt x="69" y="2"/>
                    <a:pt x="68" y="1"/>
                  </a:cubicBezTo>
                  <a:cubicBezTo>
                    <a:pt x="68" y="0"/>
                    <a:pt x="68" y="0"/>
                    <a:pt x="67" y="0"/>
                  </a:cubicBezTo>
                </a:path>
              </a:pathLst>
            </a:custGeom>
            <a:solidFill>
              <a:srgbClr val="2322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25"/>
            <p:cNvSpPr>
              <a:spLocks/>
            </p:cNvSpPr>
            <p:nvPr/>
          </p:nvSpPr>
          <p:spPr bwMode="auto">
            <a:xfrm>
              <a:off x="7171531" y="6664325"/>
              <a:ext cx="260350" cy="130175"/>
            </a:xfrm>
            <a:custGeom>
              <a:avLst/>
              <a:gdLst>
                <a:gd name="T0" fmla="*/ 68 w 108"/>
                <a:gd name="T1" fmla="*/ 0 h 54"/>
                <a:gd name="T2" fmla="*/ 1 w 108"/>
                <a:gd name="T3" fmla="*/ 8 h 54"/>
                <a:gd name="T4" fmla="*/ 0 w 108"/>
                <a:gd name="T5" fmla="*/ 31 h 54"/>
                <a:gd name="T6" fmla="*/ 0 w 108"/>
                <a:gd name="T7" fmla="*/ 54 h 54"/>
                <a:gd name="T8" fmla="*/ 43 w 108"/>
                <a:gd name="T9" fmla="*/ 54 h 54"/>
                <a:gd name="T10" fmla="*/ 43 w 108"/>
                <a:gd name="T11" fmla="*/ 47 h 54"/>
                <a:gd name="T12" fmla="*/ 65 w 108"/>
                <a:gd name="T13" fmla="*/ 54 h 54"/>
                <a:gd name="T14" fmla="*/ 93 w 108"/>
                <a:gd name="T15" fmla="*/ 54 h 54"/>
                <a:gd name="T16" fmla="*/ 108 w 108"/>
                <a:gd name="T17" fmla="*/ 52 h 54"/>
                <a:gd name="T18" fmla="*/ 108 w 108"/>
                <a:gd name="T19" fmla="*/ 24 h 54"/>
                <a:gd name="T20" fmla="*/ 69 w 108"/>
                <a:gd name="T21" fmla="*/ 1 h 54"/>
                <a:gd name="T22" fmla="*/ 68 w 108"/>
                <a:gd name="T23"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8" h="54">
                  <a:moveTo>
                    <a:pt x="68" y="0"/>
                  </a:moveTo>
                  <a:cubicBezTo>
                    <a:pt x="60" y="0"/>
                    <a:pt x="1" y="8"/>
                    <a:pt x="1" y="8"/>
                  </a:cubicBezTo>
                  <a:cubicBezTo>
                    <a:pt x="1" y="9"/>
                    <a:pt x="1" y="20"/>
                    <a:pt x="0" y="31"/>
                  </a:cubicBezTo>
                  <a:cubicBezTo>
                    <a:pt x="0" y="41"/>
                    <a:pt x="0" y="51"/>
                    <a:pt x="0" y="54"/>
                  </a:cubicBezTo>
                  <a:cubicBezTo>
                    <a:pt x="43" y="54"/>
                    <a:pt x="43" y="54"/>
                    <a:pt x="43" y="54"/>
                  </a:cubicBezTo>
                  <a:cubicBezTo>
                    <a:pt x="43" y="47"/>
                    <a:pt x="43" y="47"/>
                    <a:pt x="43" y="47"/>
                  </a:cubicBezTo>
                  <a:cubicBezTo>
                    <a:pt x="48" y="51"/>
                    <a:pt x="56" y="53"/>
                    <a:pt x="65" y="54"/>
                  </a:cubicBezTo>
                  <a:cubicBezTo>
                    <a:pt x="93" y="54"/>
                    <a:pt x="93" y="54"/>
                    <a:pt x="93" y="54"/>
                  </a:cubicBezTo>
                  <a:cubicBezTo>
                    <a:pt x="99" y="53"/>
                    <a:pt x="104" y="53"/>
                    <a:pt x="108" y="52"/>
                  </a:cubicBezTo>
                  <a:cubicBezTo>
                    <a:pt x="108" y="24"/>
                    <a:pt x="108" y="24"/>
                    <a:pt x="108" y="24"/>
                  </a:cubicBezTo>
                  <a:cubicBezTo>
                    <a:pt x="83" y="19"/>
                    <a:pt x="71" y="11"/>
                    <a:pt x="69" y="1"/>
                  </a:cubicBezTo>
                  <a:cubicBezTo>
                    <a:pt x="69" y="0"/>
                    <a:pt x="68" y="0"/>
                    <a:pt x="68" y="0"/>
                  </a:cubicBezTo>
                </a:path>
              </a:pathLst>
            </a:custGeom>
            <a:solidFill>
              <a:srgbClr val="2322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26"/>
            <p:cNvSpPr>
              <a:spLocks noEditPoints="1"/>
            </p:cNvSpPr>
            <p:nvPr/>
          </p:nvSpPr>
          <p:spPr bwMode="auto">
            <a:xfrm>
              <a:off x="7365206" y="3654425"/>
              <a:ext cx="1406525" cy="3055938"/>
            </a:xfrm>
            <a:custGeom>
              <a:avLst/>
              <a:gdLst>
                <a:gd name="T0" fmla="*/ 502 w 583"/>
                <a:gd name="T1" fmla="*/ 1266 h 1266"/>
                <a:gd name="T2" fmla="*/ 502 w 583"/>
                <a:gd name="T3" fmla="*/ 1265 h 1266"/>
                <a:gd name="T4" fmla="*/ 493 w 583"/>
                <a:gd name="T5" fmla="*/ 457 h 1266"/>
                <a:gd name="T6" fmla="*/ 495 w 583"/>
                <a:gd name="T7" fmla="*/ 506 h 1266"/>
                <a:gd name="T8" fmla="*/ 282 w 583"/>
                <a:gd name="T9" fmla="*/ 47 h 1266"/>
                <a:gd name="T10" fmla="*/ 274 w 583"/>
                <a:gd name="T11" fmla="*/ 75 h 1266"/>
                <a:gd name="T12" fmla="*/ 286 w 583"/>
                <a:gd name="T13" fmla="*/ 117 h 1266"/>
                <a:gd name="T14" fmla="*/ 295 w 583"/>
                <a:gd name="T15" fmla="*/ 107 h 1266"/>
                <a:gd name="T16" fmla="*/ 293 w 583"/>
                <a:gd name="T17" fmla="*/ 202 h 1266"/>
                <a:gd name="T18" fmla="*/ 318 w 583"/>
                <a:gd name="T19" fmla="*/ 214 h 1266"/>
                <a:gd name="T20" fmla="*/ 358 w 583"/>
                <a:gd name="T21" fmla="*/ 275 h 1266"/>
                <a:gd name="T22" fmla="*/ 373 w 583"/>
                <a:gd name="T23" fmla="*/ 278 h 1266"/>
                <a:gd name="T24" fmla="*/ 336 w 583"/>
                <a:gd name="T25" fmla="*/ 299 h 1266"/>
                <a:gd name="T26" fmla="*/ 336 w 583"/>
                <a:gd name="T27" fmla="*/ 299 h 1266"/>
                <a:gd name="T28" fmla="*/ 293 w 583"/>
                <a:gd name="T29" fmla="*/ 409 h 1266"/>
                <a:gd name="T30" fmla="*/ 216 w 583"/>
                <a:gd name="T31" fmla="*/ 391 h 1266"/>
                <a:gd name="T32" fmla="*/ 147 w 583"/>
                <a:gd name="T33" fmla="*/ 403 h 1266"/>
                <a:gd name="T34" fmla="*/ 106 w 583"/>
                <a:gd name="T35" fmla="*/ 371 h 1266"/>
                <a:gd name="T36" fmla="*/ 92 w 583"/>
                <a:gd name="T37" fmla="*/ 358 h 1266"/>
                <a:gd name="T38" fmla="*/ 62 w 583"/>
                <a:gd name="T39" fmla="*/ 337 h 1266"/>
                <a:gd name="T40" fmla="*/ 70 w 583"/>
                <a:gd name="T41" fmla="*/ 362 h 1266"/>
                <a:gd name="T42" fmla="*/ 22 w 583"/>
                <a:gd name="T43" fmla="*/ 343 h 1266"/>
                <a:gd name="T44" fmla="*/ 13 w 583"/>
                <a:gd name="T45" fmla="*/ 339 h 1266"/>
                <a:gd name="T46" fmla="*/ 9 w 583"/>
                <a:gd name="T47" fmla="*/ 350 h 1266"/>
                <a:gd name="T48" fmla="*/ 3 w 583"/>
                <a:gd name="T49" fmla="*/ 349 h 1266"/>
                <a:gd name="T50" fmla="*/ 5 w 583"/>
                <a:gd name="T51" fmla="*/ 361 h 1266"/>
                <a:gd name="T52" fmla="*/ 5 w 583"/>
                <a:gd name="T53" fmla="*/ 361 h 1266"/>
                <a:gd name="T54" fmla="*/ 2 w 583"/>
                <a:gd name="T55" fmla="*/ 362 h 1266"/>
                <a:gd name="T56" fmla="*/ 12 w 583"/>
                <a:gd name="T57" fmla="*/ 376 h 1266"/>
                <a:gd name="T58" fmla="*/ 7 w 583"/>
                <a:gd name="T59" fmla="*/ 378 h 1266"/>
                <a:gd name="T60" fmla="*/ 30 w 583"/>
                <a:gd name="T61" fmla="*/ 396 h 1266"/>
                <a:gd name="T62" fmla="*/ 78 w 583"/>
                <a:gd name="T63" fmla="*/ 413 h 1266"/>
                <a:gd name="T64" fmla="*/ 79 w 583"/>
                <a:gd name="T65" fmla="*/ 443 h 1266"/>
                <a:gd name="T66" fmla="*/ 284 w 583"/>
                <a:gd name="T67" fmla="*/ 579 h 1266"/>
                <a:gd name="T68" fmla="*/ 312 w 583"/>
                <a:gd name="T69" fmla="*/ 569 h 1266"/>
                <a:gd name="T70" fmla="*/ 328 w 583"/>
                <a:gd name="T71" fmla="*/ 1255 h 1266"/>
                <a:gd name="T72" fmla="*/ 337 w 583"/>
                <a:gd name="T73" fmla="*/ 1250 h 1266"/>
                <a:gd name="T74" fmla="*/ 405 w 583"/>
                <a:gd name="T75" fmla="*/ 1258 h 1266"/>
                <a:gd name="T76" fmla="*/ 408 w 583"/>
                <a:gd name="T77" fmla="*/ 1260 h 1266"/>
                <a:gd name="T78" fmla="*/ 400 w 583"/>
                <a:gd name="T79" fmla="*/ 802 h 1266"/>
                <a:gd name="T80" fmla="*/ 423 w 583"/>
                <a:gd name="T81" fmla="*/ 1259 h 1266"/>
                <a:gd name="T82" fmla="*/ 435 w 583"/>
                <a:gd name="T83" fmla="*/ 1250 h 1266"/>
                <a:gd name="T84" fmla="*/ 501 w 583"/>
                <a:gd name="T85" fmla="*/ 1258 h 1266"/>
                <a:gd name="T86" fmla="*/ 489 w 583"/>
                <a:gd name="T87" fmla="*/ 719 h 1266"/>
                <a:gd name="T88" fmla="*/ 501 w 583"/>
                <a:gd name="T89" fmla="*/ 580 h 1266"/>
                <a:gd name="T90" fmla="*/ 506 w 583"/>
                <a:gd name="T91" fmla="*/ 303 h 1266"/>
                <a:gd name="T92" fmla="*/ 468 w 583"/>
                <a:gd name="T93" fmla="*/ 261 h 1266"/>
                <a:gd name="T94" fmla="*/ 450 w 583"/>
                <a:gd name="T95" fmla="*/ 238 h 1266"/>
                <a:gd name="T96" fmla="*/ 443 w 583"/>
                <a:gd name="T97" fmla="*/ 227 h 1266"/>
                <a:gd name="T98" fmla="*/ 452 w 583"/>
                <a:gd name="T99" fmla="*/ 211 h 1266"/>
                <a:gd name="T100" fmla="*/ 451 w 583"/>
                <a:gd name="T101" fmla="*/ 39 h 1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83" h="1266">
                  <a:moveTo>
                    <a:pt x="502" y="1265"/>
                  </a:moveTo>
                  <a:cubicBezTo>
                    <a:pt x="502" y="1266"/>
                    <a:pt x="502" y="1266"/>
                    <a:pt x="502" y="1266"/>
                  </a:cubicBezTo>
                  <a:cubicBezTo>
                    <a:pt x="503" y="1266"/>
                    <a:pt x="503" y="1266"/>
                    <a:pt x="503" y="1266"/>
                  </a:cubicBezTo>
                  <a:cubicBezTo>
                    <a:pt x="503" y="1266"/>
                    <a:pt x="503" y="1266"/>
                    <a:pt x="502" y="1265"/>
                  </a:cubicBezTo>
                  <a:moveTo>
                    <a:pt x="495" y="506"/>
                  </a:moveTo>
                  <a:cubicBezTo>
                    <a:pt x="494" y="489"/>
                    <a:pt x="494" y="473"/>
                    <a:pt x="493" y="457"/>
                  </a:cubicBezTo>
                  <a:cubicBezTo>
                    <a:pt x="497" y="473"/>
                    <a:pt x="500" y="489"/>
                    <a:pt x="500" y="503"/>
                  </a:cubicBezTo>
                  <a:cubicBezTo>
                    <a:pt x="499" y="504"/>
                    <a:pt x="497" y="505"/>
                    <a:pt x="495" y="506"/>
                  </a:cubicBezTo>
                  <a:moveTo>
                    <a:pt x="389" y="0"/>
                  </a:moveTo>
                  <a:cubicBezTo>
                    <a:pt x="349" y="0"/>
                    <a:pt x="301" y="16"/>
                    <a:pt x="282" y="47"/>
                  </a:cubicBezTo>
                  <a:cubicBezTo>
                    <a:pt x="280" y="56"/>
                    <a:pt x="277" y="64"/>
                    <a:pt x="274" y="73"/>
                  </a:cubicBezTo>
                  <a:cubicBezTo>
                    <a:pt x="274" y="73"/>
                    <a:pt x="274" y="74"/>
                    <a:pt x="274" y="75"/>
                  </a:cubicBezTo>
                  <a:cubicBezTo>
                    <a:pt x="273" y="97"/>
                    <a:pt x="286" y="118"/>
                    <a:pt x="287" y="118"/>
                  </a:cubicBezTo>
                  <a:cubicBezTo>
                    <a:pt x="287" y="118"/>
                    <a:pt x="287" y="118"/>
                    <a:pt x="286" y="117"/>
                  </a:cubicBezTo>
                  <a:cubicBezTo>
                    <a:pt x="285" y="113"/>
                    <a:pt x="285" y="104"/>
                    <a:pt x="288" y="89"/>
                  </a:cubicBezTo>
                  <a:cubicBezTo>
                    <a:pt x="289" y="96"/>
                    <a:pt x="291" y="102"/>
                    <a:pt x="295" y="107"/>
                  </a:cubicBezTo>
                  <a:cubicBezTo>
                    <a:pt x="295" y="121"/>
                    <a:pt x="298" y="135"/>
                    <a:pt x="303" y="148"/>
                  </a:cubicBezTo>
                  <a:cubicBezTo>
                    <a:pt x="310" y="162"/>
                    <a:pt x="294" y="195"/>
                    <a:pt x="293" y="202"/>
                  </a:cubicBezTo>
                  <a:cubicBezTo>
                    <a:pt x="293" y="212"/>
                    <a:pt x="299" y="214"/>
                    <a:pt x="310" y="214"/>
                  </a:cubicBezTo>
                  <a:cubicBezTo>
                    <a:pt x="313" y="214"/>
                    <a:pt x="316" y="214"/>
                    <a:pt x="318" y="214"/>
                  </a:cubicBezTo>
                  <a:cubicBezTo>
                    <a:pt x="322" y="234"/>
                    <a:pt x="333" y="254"/>
                    <a:pt x="344" y="270"/>
                  </a:cubicBezTo>
                  <a:cubicBezTo>
                    <a:pt x="347" y="274"/>
                    <a:pt x="352" y="275"/>
                    <a:pt x="358" y="275"/>
                  </a:cubicBezTo>
                  <a:cubicBezTo>
                    <a:pt x="365" y="275"/>
                    <a:pt x="374" y="273"/>
                    <a:pt x="381" y="272"/>
                  </a:cubicBezTo>
                  <a:cubicBezTo>
                    <a:pt x="373" y="278"/>
                    <a:pt x="373" y="278"/>
                    <a:pt x="373" y="278"/>
                  </a:cubicBezTo>
                  <a:cubicBezTo>
                    <a:pt x="362" y="280"/>
                    <a:pt x="350" y="284"/>
                    <a:pt x="344" y="289"/>
                  </a:cubicBezTo>
                  <a:cubicBezTo>
                    <a:pt x="341" y="291"/>
                    <a:pt x="338" y="295"/>
                    <a:pt x="336" y="299"/>
                  </a:cubicBezTo>
                  <a:cubicBezTo>
                    <a:pt x="336" y="299"/>
                    <a:pt x="336" y="299"/>
                    <a:pt x="336" y="299"/>
                  </a:cubicBezTo>
                  <a:cubicBezTo>
                    <a:pt x="336" y="299"/>
                    <a:pt x="336" y="299"/>
                    <a:pt x="336" y="299"/>
                  </a:cubicBezTo>
                  <a:cubicBezTo>
                    <a:pt x="330" y="309"/>
                    <a:pt x="326" y="324"/>
                    <a:pt x="324" y="341"/>
                  </a:cubicBezTo>
                  <a:cubicBezTo>
                    <a:pt x="316" y="363"/>
                    <a:pt x="306" y="388"/>
                    <a:pt x="293" y="409"/>
                  </a:cubicBezTo>
                  <a:cubicBezTo>
                    <a:pt x="255" y="367"/>
                    <a:pt x="255" y="367"/>
                    <a:pt x="255" y="367"/>
                  </a:cubicBezTo>
                  <a:cubicBezTo>
                    <a:pt x="216" y="391"/>
                    <a:pt x="216" y="391"/>
                    <a:pt x="216" y="391"/>
                  </a:cubicBezTo>
                  <a:cubicBezTo>
                    <a:pt x="134" y="323"/>
                    <a:pt x="134" y="323"/>
                    <a:pt x="134" y="323"/>
                  </a:cubicBezTo>
                  <a:cubicBezTo>
                    <a:pt x="147" y="403"/>
                    <a:pt x="147" y="403"/>
                    <a:pt x="147" y="403"/>
                  </a:cubicBezTo>
                  <a:cubicBezTo>
                    <a:pt x="123" y="387"/>
                    <a:pt x="106" y="371"/>
                    <a:pt x="106" y="371"/>
                  </a:cubicBezTo>
                  <a:cubicBezTo>
                    <a:pt x="106" y="371"/>
                    <a:pt x="106" y="371"/>
                    <a:pt x="106" y="371"/>
                  </a:cubicBezTo>
                  <a:cubicBezTo>
                    <a:pt x="103" y="376"/>
                    <a:pt x="103" y="376"/>
                    <a:pt x="103" y="376"/>
                  </a:cubicBezTo>
                  <a:cubicBezTo>
                    <a:pt x="100" y="369"/>
                    <a:pt x="96" y="361"/>
                    <a:pt x="92" y="358"/>
                  </a:cubicBezTo>
                  <a:cubicBezTo>
                    <a:pt x="84" y="353"/>
                    <a:pt x="68" y="337"/>
                    <a:pt x="62" y="337"/>
                  </a:cubicBezTo>
                  <a:cubicBezTo>
                    <a:pt x="62" y="337"/>
                    <a:pt x="62" y="337"/>
                    <a:pt x="62" y="337"/>
                  </a:cubicBezTo>
                  <a:cubicBezTo>
                    <a:pt x="58" y="339"/>
                    <a:pt x="62" y="347"/>
                    <a:pt x="63" y="351"/>
                  </a:cubicBezTo>
                  <a:cubicBezTo>
                    <a:pt x="65" y="355"/>
                    <a:pt x="70" y="362"/>
                    <a:pt x="70" y="362"/>
                  </a:cubicBezTo>
                  <a:cubicBezTo>
                    <a:pt x="46" y="352"/>
                    <a:pt x="46" y="352"/>
                    <a:pt x="46" y="352"/>
                  </a:cubicBezTo>
                  <a:cubicBezTo>
                    <a:pt x="46" y="352"/>
                    <a:pt x="26" y="345"/>
                    <a:pt x="22" y="343"/>
                  </a:cubicBezTo>
                  <a:cubicBezTo>
                    <a:pt x="18" y="341"/>
                    <a:pt x="14" y="339"/>
                    <a:pt x="13" y="339"/>
                  </a:cubicBezTo>
                  <a:cubicBezTo>
                    <a:pt x="13" y="339"/>
                    <a:pt x="13" y="339"/>
                    <a:pt x="13" y="339"/>
                  </a:cubicBezTo>
                  <a:cubicBezTo>
                    <a:pt x="12" y="339"/>
                    <a:pt x="11" y="340"/>
                    <a:pt x="9" y="344"/>
                  </a:cubicBezTo>
                  <a:cubicBezTo>
                    <a:pt x="7" y="348"/>
                    <a:pt x="9" y="350"/>
                    <a:pt x="9" y="350"/>
                  </a:cubicBezTo>
                  <a:cubicBezTo>
                    <a:pt x="9" y="350"/>
                    <a:pt x="7" y="348"/>
                    <a:pt x="5" y="348"/>
                  </a:cubicBezTo>
                  <a:cubicBezTo>
                    <a:pt x="4" y="348"/>
                    <a:pt x="4" y="349"/>
                    <a:pt x="3" y="349"/>
                  </a:cubicBezTo>
                  <a:cubicBezTo>
                    <a:pt x="1" y="351"/>
                    <a:pt x="0" y="352"/>
                    <a:pt x="0" y="356"/>
                  </a:cubicBezTo>
                  <a:cubicBezTo>
                    <a:pt x="1" y="358"/>
                    <a:pt x="3" y="360"/>
                    <a:pt x="5" y="361"/>
                  </a:cubicBezTo>
                  <a:cubicBezTo>
                    <a:pt x="6" y="361"/>
                    <a:pt x="8" y="362"/>
                    <a:pt x="8" y="362"/>
                  </a:cubicBezTo>
                  <a:cubicBezTo>
                    <a:pt x="8" y="362"/>
                    <a:pt x="7" y="362"/>
                    <a:pt x="5" y="361"/>
                  </a:cubicBezTo>
                  <a:cubicBezTo>
                    <a:pt x="5" y="361"/>
                    <a:pt x="4" y="361"/>
                    <a:pt x="4" y="361"/>
                  </a:cubicBezTo>
                  <a:cubicBezTo>
                    <a:pt x="3" y="361"/>
                    <a:pt x="2" y="361"/>
                    <a:pt x="2" y="362"/>
                  </a:cubicBezTo>
                  <a:cubicBezTo>
                    <a:pt x="0" y="365"/>
                    <a:pt x="0" y="366"/>
                    <a:pt x="2" y="369"/>
                  </a:cubicBezTo>
                  <a:cubicBezTo>
                    <a:pt x="3" y="372"/>
                    <a:pt x="12" y="376"/>
                    <a:pt x="12" y="376"/>
                  </a:cubicBezTo>
                  <a:cubicBezTo>
                    <a:pt x="12" y="376"/>
                    <a:pt x="11" y="376"/>
                    <a:pt x="10" y="376"/>
                  </a:cubicBezTo>
                  <a:cubicBezTo>
                    <a:pt x="9" y="376"/>
                    <a:pt x="7" y="377"/>
                    <a:pt x="7" y="378"/>
                  </a:cubicBezTo>
                  <a:cubicBezTo>
                    <a:pt x="7" y="381"/>
                    <a:pt x="5" y="381"/>
                    <a:pt x="8" y="384"/>
                  </a:cubicBezTo>
                  <a:cubicBezTo>
                    <a:pt x="11" y="387"/>
                    <a:pt x="25" y="394"/>
                    <a:pt x="30" y="396"/>
                  </a:cubicBezTo>
                  <a:cubicBezTo>
                    <a:pt x="36" y="398"/>
                    <a:pt x="47" y="404"/>
                    <a:pt x="53" y="407"/>
                  </a:cubicBezTo>
                  <a:cubicBezTo>
                    <a:pt x="57" y="410"/>
                    <a:pt x="68" y="412"/>
                    <a:pt x="78" y="413"/>
                  </a:cubicBezTo>
                  <a:cubicBezTo>
                    <a:pt x="68" y="426"/>
                    <a:pt x="68" y="426"/>
                    <a:pt x="68" y="426"/>
                  </a:cubicBezTo>
                  <a:cubicBezTo>
                    <a:pt x="68" y="438"/>
                    <a:pt x="71" y="438"/>
                    <a:pt x="79" y="443"/>
                  </a:cubicBezTo>
                  <a:cubicBezTo>
                    <a:pt x="99" y="456"/>
                    <a:pt x="161" y="494"/>
                    <a:pt x="221" y="508"/>
                  </a:cubicBezTo>
                  <a:cubicBezTo>
                    <a:pt x="284" y="579"/>
                    <a:pt x="284" y="579"/>
                    <a:pt x="284" y="579"/>
                  </a:cubicBezTo>
                  <a:cubicBezTo>
                    <a:pt x="303" y="567"/>
                    <a:pt x="303" y="567"/>
                    <a:pt x="303" y="567"/>
                  </a:cubicBezTo>
                  <a:cubicBezTo>
                    <a:pt x="306" y="568"/>
                    <a:pt x="310" y="569"/>
                    <a:pt x="312" y="569"/>
                  </a:cubicBezTo>
                  <a:cubicBezTo>
                    <a:pt x="307" y="630"/>
                    <a:pt x="301" y="706"/>
                    <a:pt x="314" y="723"/>
                  </a:cubicBezTo>
                  <a:cubicBezTo>
                    <a:pt x="309" y="866"/>
                    <a:pt x="325" y="1180"/>
                    <a:pt x="328" y="1255"/>
                  </a:cubicBezTo>
                  <a:cubicBezTo>
                    <a:pt x="330" y="1257"/>
                    <a:pt x="331" y="1258"/>
                    <a:pt x="333" y="1259"/>
                  </a:cubicBezTo>
                  <a:cubicBezTo>
                    <a:pt x="335" y="1256"/>
                    <a:pt x="337" y="1253"/>
                    <a:pt x="337" y="1250"/>
                  </a:cubicBezTo>
                  <a:cubicBezTo>
                    <a:pt x="337" y="1250"/>
                    <a:pt x="338" y="1250"/>
                    <a:pt x="338" y="1250"/>
                  </a:cubicBezTo>
                  <a:cubicBezTo>
                    <a:pt x="347" y="1250"/>
                    <a:pt x="405" y="1258"/>
                    <a:pt x="405" y="1258"/>
                  </a:cubicBezTo>
                  <a:cubicBezTo>
                    <a:pt x="405" y="1258"/>
                    <a:pt x="405" y="1259"/>
                    <a:pt x="405" y="1260"/>
                  </a:cubicBezTo>
                  <a:cubicBezTo>
                    <a:pt x="406" y="1260"/>
                    <a:pt x="407" y="1260"/>
                    <a:pt x="408" y="1260"/>
                  </a:cubicBezTo>
                  <a:cubicBezTo>
                    <a:pt x="400" y="1212"/>
                    <a:pt x="367" y="802"/>
                    <a:pt x="399" y="802"/>
                  </a:cubicBezTo>
                  <a:cubicBezTo>
                    <a:pt x="399" y="802"/>
                    <a:pt x="400" y="802"/>
                    <a:pt x="400" y="802"/>
                  </a:cubicBezTo>
                  <a:cubicBezTo>
                    <a:pt x="416" y="807"/>
                    <a:pt x="430" y="1180"/>
                    <a:pt x="419" y="1259"/>
                  </a:cubicBezTo>
                  <a:cubicBezTo>
                    <a:pt x="420" y="1259"/>
                    <a:pt x="422" y="1259"/>
                    <a:pt x="423" y="1259"/>
                  </a:cubicBezTo>
                  <a:cubicBezTo>
                    <a:pt x="425" y="1259"/>
                    <a:pt x="427" y="1259"/>
                    <a:pt x="430" y="1259"/>
                  </a:cubicBezTo>
                  <a:cubicBezTo>
                    <a:pt x="432" y="1257"/>
                    <a:pt x="434" y="1254"/>
                    <a:pt x="435" y="1250"/>
                  </a:cubicBezTo>
                  <a:cubicBezTo>
                    <a:pt x="435" y="1250"/>
                    <a:pt x="435" y="1250"/>
                    <a:pt x="435" y="1250"/>
                  </a:cubicBezTo>
                  <a:cubicBezTo>
                    <a:pt x="443" y="1250"/>
                    <a:pt x="494" y="1257"/>
                    <a:pt x="501" y="1258"/>
                  </a:cubicBezTo>
                  <a:cubicBezTo>
                    <a:pt x="493" y="1187"/>
                    <a:pt x="470" y="790"/>
                    <a:pt x="485" y="749"/>
                  </a:cubicBezTo>
                  <a:cubicBezTo>
                    <a:pt x="488" y="740"/>
                    <a:pt x="490" y="730"/>
                    <a:pt x="489" y="719"/>
                  </a:cubicBezTo>
                  <a:cubicBezTo>
                    <a:pt x="507" y="713"/>
                    <a:pt x="521" y="707"/>
                    <a:pt x="521" y="707"/>
                  </a:cubicBezTo>
                  <a:cubicBezTo>
                    <a:pt x="514" y="674"/>
                    <a:pt x="507" y="629"/>
                    <a:pt x="501" y="580"/>
                  </a:cubicBezTo>
                  <a:cubicBezTo>
                    <a:pt x="520" y="575"/>
                    <a:pt x="538" y="567"/>
                    <a:pt x="551" y="555"/>
                  </a:cubicBezTo>
                  <a:cubicBezTo>
                    <a:pt x="583" y="525"/>
                    <a:pt x="520" y="347"/>
                    <a:pt x="506" y="303"/>
                  </a:cubicBezTo>
                  <a:cubicBezTo>
                    <a:pt x="503" y="285"/>
                    <a:pt x="492" y="276"/>
                    <a:pt x="480" y="273"/>
                  </a:cubicBezTo>
                  <a:cubicBezTo>
                    <a:pt x="477" y="267"/>
                    <a:pt x="473" y="263"/>
                    <a:pt x="468" y="261"/>
                  </a:cubicBezTo>
                  <a:cubicBezTo>
                    <a:pt x="468" y="261"/>
                    <a:pt x="465" y="262"/>
                    <a:pt x="461" y="263"/>
                  </a:cubicBezTo>
                  <a:cubicBezTo>
                    <a:pt x="461" y="263"/>
                    <a:pt x="452" y="244"/>
                    <a:pt x="450" y="238"/>
                  </a:cubicBezTo>
                  <a:cubicBezTo>
                    <a:pt x="443" y="243"/>
                    <a:pt x="443" y="243"/>
                    <a:pt x="443" y="243"/>
                  </a:cubicBezTo>
                  <a:cubicBezTo>
                    <a:pt x="442" y="237"/>
                    <a:pt x="443" y="232"/>
                    <a:pt x="443" y="227"/>
                  </a:cubicBezTo>
                  <a:cubicBezTo>
                    <a:pt x="445" y="225"/>
                    <a:pt x="446" y="223"/>
                    <a:pt x="448" y="218"/>
                  </a:cubicBezTo>
                  <a:cubicBezTo>
                    <a:pt x="451" y="211"/>
                    <a:pt x="452" y="211"/>
                    <a:pt x="452" y="211"/>
                  </a:cubicBezTo>
                  <a:cubicBezTo>
                    <a:pt x="450" y="228"/>
                    <a:pt x="450" y="228"/>
                    <a:pt x="450" y="228"/>
                  </a:cubicBezTo>
                  <a:cubicBezTo>
                    <a:pt x="478" y="199"/>
                    <a:pt x="479" y="75"/>
                    <a:pt x="451" y="39"/>
                  </a:cubicBezTo>
                  <a:cubicBezTo>
                    <a:pt x="453" y="12"/>
                    <a:pt x="424" y="0"/>
                    <a:pt x="389" y="0"/>
                  </a:cubicBezTo>
                </a:path>
              </a:pathLst>
            </a:custGeom>
            <a:solidFill>
              <a:schemeClr val="tx2">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27"/>
            <p:cNvSpPr>
              <a:spLocks/>
            </p:cNvSpPr>
            <p:nvPr/>
          </p:nvSpPr>
          <p:spPr bwMode="auto">
            <a:xfrm>
              <a:off x="8168481" y="6672262"/>
              <a:ext cx="174625" cy="42863"/>
            </a:xfrm>
            <a:custGeom>
              <a:avLst/>
              <a:gdLst>
                <a:gd name="T0" fmla="*/ 5 w 72"/>
                <a:gd name="T1" fmla="*/ 0 h 18"/>
                <a:gd name="T2" fmla="*/ 4 w 72"/>
                <a:gd name="T3" fmla="*/ 0 h 18"/>
                <a:gd name="T4" fmla="*/ 0 w 72"/>
                <a:gd name="T5" fmla="*/ 9 h 18"/>
                <a:gd name="T6" fmla="*/ 20 w 72"/>
                <a:gd name="T7" fmla="*/ 18 h 18"/>
                <a:gd name="T8" fmla="*/ 72 w 72"/>
                <a:gd name="T9" fmla="*/ 10 h 18"/>
                <a:gd name="T10" fmla="*/ 72 w 72"/>
                <a:gd name="T11" fmla="*/ 8 h 18"/>
                <a:gd name="T12" fmla="*/ 5 w 72"/>
                <a:gd name="T13" fmla="*/ 0 h 18"/>
              </a:gdLst>
              <a:ahLst/>
              <a:cxnLst>
                <a:cxn ang="0">
                  <a:pos x="T0" y="T1"/>
                </a:cxn>
                <a:cxn ang="0">
                  <a:pos x="T2" y="T3"/>
                </a:cxn>
                <a:cxn ang="0">
                  <a:pos x="T4" y="T5"/>
                </a:cxn>
                <a:cxn ang="0">
                  <a:pos x="T6" y="T7"/>
                </a:cxn>
                <a:cxn ang="0">
                  <a:pos x="T8" y="T9"/>
                </a:cxn>
                <a:cxn ang="0">
                  <a:pos x="T10" y="T11"/>
                </a:cxn>
                <a:cxn ang="0">
                  <a:pos x="T12" y="T13"/>
                </a:cxn>
              </a:cxnLst>
              <a:rect l="0" t="0" r="r" b="b"/>
              <a:pathLst>
                <a:path w="72" h="18">
                  <a:moveTo>
                    <a:pt x="5" y="0"/>
                  </a:moveTo>
                  <a:cubicBezTo>
                    <a:pt x="5" y="0"/>
                    <a:pt x="4" y="0"/>
                    <a:pt x="4" y="0"/>
                  </a:cubicBezTo>
                  <a:cubicBezTo>
                    <a:pt x="4" y="3"/>
                    <a:pt x="2" y="6"/>
                    <a:pt x="0" y="9"/>
                  </a:cubicBezTo>
                  <a:cubicBezTo>
                    <a:pt x="9" y="16"/>
                    <a:pt x="14" y="18"/>
                    <a:pt x="20" y="18"/>
                  </a:cubicBezTo>
                  <a:cubicBezTo>
                    <a:pt x="29" y="18"/>
                    <a:pt x="39" y="12"/>
                    <a:pt x="72" y="10"/>
                  </a:cubicBezTo>
                  <a:cubicBezTo>
                    <a:pt x="72" y="9"/>
                    <a:pt x="72" y="8"/>
                    <a:pt x="72" y="8"/>
                  </a:cubicBezTo>
                  <a:cubicBezTo>
                    <a:pt x="72" y="8"/>
                    <a:pt x="14" y="0"/>
                    <a:pt x="5" y="0"/>
                  </a:cubicBezTo>
                </a:path>
              </a:pathLst>
            </a:custGeom>
            <a:solidFill>
              <a:srgbClr val="1D1D1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28"/>
            <p:cNvSpPr>
              <a:spLocks/>
            </p:cNvSpPr>
            <p:nvPr/>
          </p:nvSpPr>
          <p:spPr bwMode="auto">
            <a:xfrm>
              <a:off x="8403431" y="6672262"/>
              <a:ext cx="173038" cy="38100"/>
            </a:xfrm>
            <a:custGeom>
              <a:avLst/>
              <a:gdLst>
                <a:gd name="T0" fmla="*/ 5 w 72"/>
                <a:gd name="T1" fmla="*/ 0 h 16"/>
                <a:gd name="T2" fmla="*/ 5 w 72"/>
                <a:gd name="T3" fmla="*/ 0 h 16"/>
                <a:gd name="T4" fmla="*/ 0 w 72"/>
                <a:gd name="T5" fmla="*/ 9 h 16"/>
                <a:gd name="T6" fmla="*/ 33 w 72"/>
                <a:gd name="T7" fmla="*/ 13 h 16"/>
                <a:gd name="T8" fmla="*/ 70 w 72"/>
                <a:gd name="T9" fmla="*/ 16 h 16"/>
                <a:gd name="T10" fmla="*/ 72 w 72"/>
                <a:gd name="T11" fmla="*/ 16 h 16"/>
                <a:gd name="T12" fmla="*/ 72 w 72"/>
                <a:gd name="T13" fmla="*/ 15 h 16"/>
                <a:gd name="T14" fmla="*/ 71 w 72"/>
                <a:gd name="T15" fmla="*/ 8 h 16"/>
                <a:gd name="T16" fmla="*/ 5 w 72"/>
                <a:gd name="T17"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16">
                  <a:moveTo>
                    <a:pt x="5" y="0"/>
                  </a:moveTo>
                  <a:cubicBezTo>
                    <a:pt x="5" y="0"/>
                    <a:pt x="5" y="0"/>
                    <a:pt x="5" y="0"/>
                  </a:cubicBezTo>
                  <a:cubicBezTo>
                    <a:pt x="4" y="4"/>
                    <a:pt x="2" y="7"/>
                    <a:pt x="0" y="9"/>
                  </a:cubicBezTo>
                  <a:cubicBezTo>
                    <a:pt x="11" y="10"/>
                    <a:pt x="22" y="11"/>
                    <a:pt x="33" y="13"/>
                  </a:cubicBezTo>
                  <a:cubicBezTo>
                    <a:pt x="47" y="15"/>
                    <a:pt x="60" y="16"/>
                    <a:pt x="70" y="16"/>
                  </a:cubicBezTo>
                  <a:cubicBezTo>
                    <a:pt x="71" y="16"/>
                    <a:pt x="72" y="16"/>
                    <a:pt x="72" y="16"/>
                  </a:cubicBezTo>
                  <a:cubicBezTo>
                    <a:pt x="72" y="16"/>
                    <a:pt x="72" y="16"/>
                    <a:pt x="72" y="15"/>
                  </a:cubicBezTo>
                  <a:cubicBezTo>
                    <a:pt x="72" y="14"/>
                    <a:pt x="72" y="11"/>
                    <a:pt x="71" y="8"/>
                  </a:cubicBezTo>
                  <a:cubicBezTo>
                    <a:pt x="64" y="7"/>
                    <a:pt x="13" y="0"/>
                    <a:pt x="5" y="0"/>
                  </a:cubicBezTo>
                </a:path>
              </a:pathLst>
            </a:custGeom>
            <a:solidFill>
              <a:srgbClr val="2322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29"/>
            <p:cNvSpPr>
              <a:spLocks/>
            </p:cNvSpPr>
            <p:nvPr/>
          </p:nvSpPr>
          <p:spPr bwMode="auto">
            <a:xfrm>
              <a:off x="8600281" y="4856162"/>
              <a:ext cx="1003300" cy="1917700"/>
            </a:xfrm>
            <a:custGeom>
              <a:avLst/>
              <a:gdLst>
                <a:gd name="T0" fmla="*/ 312 w 415"/>
                <a:gd name="T1" fmla="*/ 486 h 794"/>
                <a:gd name="T2" fmla="*/ 0 w 415"/>
                <a:gd name="T3" fmla="*/ 506 h 794"/>
                <a:gd name="T4" fmla="*/ 7 w 415"/>
                <a:gd name="T5" fmla="*/ 525 h 794"/>
                <a:gd name="T6" fmla="*/ 88 w 415"/>
                <a:gd name="T7" fmla="*/ 546 h 794"/>
                <a:gd name="T8" fmla="*/ 162 w 415"/>
                <a:gd name="T9" fmla="*/ 633 h 794"/>
                <a:gd name="T10" fmla="*/ 155 w 415"/>
                <a:gd name="T11" fmla="*/ 741 h 794"/>
                <a:gd name="T12" fmla="*/ 52 w 415"/>
                <a:gd name="T13" fmla="*/ 773 h 794"/>
                <a:gd name="T14" fmla="*/ 52 w 415"/>
                <a:gd name="T15" fmla="*/ 775 h 794"/>
                <a:gd name="T16" fmla="*/ 78 w 415"/>
                <a:gd name="T17" fmla="*/ 788 h 794"/>
                <a:gd name="T18" fmla="*/ 78 w 415"/>
                <a:gd name="T19" fmla="*/ 784 h 794"/>
                <a:gd name="T20" fmla="*/ 164 w 415"/>
                <a:gd name="T21" fmla="*/ 767 h 794"/>
                <a:gd name="T22" fmla="*/ 160 w 415"/>
                <a:gd name="T23" fmla="*/ 788 h 794"/>
                <a:gd name="T24" fmla="*/ 190 w 415"/>
                <a:gd name="T25" fmla="*/ 791 h 794"/>
                <a:gd name="T26" fmla="*/ 185 w 415"/>
                <a:gd name="T27" fmla="*/ 774 h 794"/>
                <a:gd name="T28" fmla="*/ 186 w 415"/>
                <a:gd name="T29" fmla="*/ 767 h 794"/>
                <a:gd name="T30" fmla="*/ 272 w 415"/>
                <a:gd name="T31" fmla="*/ 788 h 794"/>
                <a:gd name="T32" fmla="*/ 302 w 415"/>
                <a:gd name="T33" fmla="*/ 794 h 794"/>
                <a:gd name="T34" fmla="*/ 298 w 415"/>
                <a:gd name="T35" fmla="*/ 774 h 794"/>
                <a:gd name="T36" fmla="*/ 298 w 415"/>
                <a:gd name="T37" fmla="*/ 773 h 794"/>
                <a:gd name="T38" fmla="*/ 194 w 415"/>
                <a:gd name="T39" fmla="*/ 741 h 794"/>
                <a:gd name="T40" fmla="*/ 187 w 415"/>
                <a:gd name="T41" fmla="*/ 633 h 794"/>
                <a:gd name="T42" fmla="*/ 230 w 415"/>
                <a:gd name="T43" fmla="*/ 555 h 794"/>
                <a:gd name="T44" fmla="*/ 231 w 415"/>
                <a:gd name="T45" fmla="*/ 560 h 794"/>
                <a:gd name="T46" fmla="*/ 242 w 415"/>
                <a:gd name="T47" fmla="*/ 570 h 794"/>
                <a:gd name="T48" fmla="*/ 260 w 415"/>
                <a:gd name="T49" fmla="*/ 597 h 794"/>
                <a:gd name="T50" fmla="*/ 272 w 415"/>
                <a:gd name="T51" fmla="*/ 595 h 794"/>
                <a:gd name="T52" fmla="*/ 271 w 415"/>
                <a:gd name="T53" fmla="*/ 579 h 794"/>
                <a:gd name="T54" fmla="*/ 250 w 415"/>
                <a:gd name="T55" fmla="*/ 564 h 794"/>
                <a:gd name="T56" fmla="*/ 234 w 415"/>
                <a:gd name="T57" fmla="*/ 558 h 794"/>
                <a:gd name="T58" fmla="*/ 261 w 415"/>
                <a:gd name="T59" fmla="*/ 546 h 794"/>
                <a:gd name="T60" fmla="*/ 342 w 415"/>
                <a:gd name="T61" fmla="*/ 525 h 794"/>
                <a:gd name="T62" fmla="*/ 351 w 415"/>
                <a:gd name="T63" fmla="*/ 509 h 794"/>
                <a:gd name="T64" fmla="*/ 401 w 415"/>
                <a:gd name="T65" fmla="*/ 0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15" h="794">
                  <a:moveTo>
                    <a:pt x="401" y="0"/>
                  </a:moveTo>
                  <a:cubicBezTo>
                    <a:pt x="326" y="0"/>
                    <a:pt x="303" y="411"/>
                    <a:pt x="312" y="486"/>
                  </a:cubicBezTo>
                  <a:cubicBezTo>
                    <a:pt x="266" y="459"/>
                    <a:pt x="233" y="452"/>
                    <a:pt x="174" y="452"/>
                  </a:cubicBezTo>
                  <a:cubicBezTo>
                    <a:pt x="114" y="452"/>
                    <a:pt x="52" y="472"/>
                    <a:pt x="0" y="506"/>
                  </a:cubicBezTo>
                  <a:cubicBezTo>
                    <a:pt x="0" y="515"/>
                    <a:pt x="3" y="522"/>
                    <a:pt x="7" y="524"/>
                  </a:cubicBezTo>
                  <a:cubicBezTo>
                    <a:pt x="7" y="525"/>
                    <a:pt x="7" y="525"/>
                    <a:pt x="7" y="525"/>
                  </a:cubicBezTo>
                  <a:cubicBezTo>
                    <a:pt x="7" y="536"/>
                    <a:pt x="15" y="546"/>
                    <a:pt x="24" y="546"/>
                  </a:cubicBezTo>
                  <a:cubicBezTo>
                    <a:pt x="88" y="546"/>
                    <a:pt x="88" y="546"/>
                    <a:pt x="88" y="546"/>
                  </a:cubicBezTo>
                  <a:cubicBezTo>
                    <a:pt x="95" y="552"/>
                    <a:pt x="125" y="557"/>
                    <a:pt x="162" y="558"/>
                  </a:cubicBezTo>
                  <a:cubicBezTo>
                    <a:pt x="162" y="633"/>
                    <a:pt x="162" y="633"/>
                    <a:pt x="162" y="633"/>
                  </a:cubicBezTo>
                  <a:cubicBezTo>
                    <a:pt x="155" y="633"/>
                    <a:pt x="155" y="633"/>
                    <a:pt x="155" y="633"/>
                  </a:cubicBezTo>
                  <a:cubicBezTo>
                    <a:pt x="155" y="741"/>
                    <a:pt x="155" y="741"/>
                    <a:pt x="155" y="741"/>
                  </a:cubicBezTo>
                  <a:cubicBezTo>
                    <a:pt x="63" y="759"/>
                    <a:pt x="63" y="759"/>
                    <a:pt x="63" y="759"/>
                  </a:cubicBezTo>
                  <a:cubicBezTo>
                    <a:pt x="57" y="761"/>
                    <a:pt x="52" y="766"/>
                    <a:pt x="52" y="773"/>
                  </a:cubicBezTo>
                  <a:cubicBezTo>
                    <a:pt x="52" y="773"/>
                    <a:pt x="52" y="773"/>
                    <a:pt x="52" y="773"/>
                  </a:cubicBezTo>
                  <a:cubicBezTo>
                    <a:pt x="52" y="774"/>
                    <a:pt x="52" y="775"/>
                    <a:pt x="52" y="775"/>
                  </a:cubicBezTo>
                  <a:cubicBezTo>
                    <a:pt x="49" y="779"/>
                    <a:pt x="48" y="783"/>
                    <a:pt x="48" y="787"/>
                  </a:cubicBezTo>
                  <a:cubicBezTo>
                    <a:pt x="58" y="788"/>
                    <a:pt x="68" y="788"/>
                    <a:pt x="78" y="788"/>
                  </a:cubicBezTo>
                  <a:cubicBezTo>
                    <a:pt x="78" y="788"/>
                    <a:pt x="78" y="788"/>
                    <a:pt x="78" y="788"/>
                  </a:cubicBezTo>
                  <a:cubicBezTo>
                    <a:pt x="78" y="787"/>
                    <a:pt x="78" y="785"/>
                    <a:pt x="78" y="784"/>
                  </a:cubicBezTo>
                  <a:cubicBezTo>
                    <a:pt x="163" y="767"/>
                    <a:pt x="163" y="767"/>
                    <a:pt x="163" y="767"/>
                  </a:cubicBezTo>
                  <a:cubicBezTo>
                    <a:pt x="164" y="767"/>
                    <a:pt x="164" y="767"/>
                    <a:pt x="164" y="767"/>
                  </a:cubicBezTo>
                  <a:cubicBezTo>
                    <a:pt x="164" y="775"/>
                    <a:pt x="164" y="775"/>
                    <a:pt x="164" y="775"/>
                  </a:cubicBezTo>
                  <a:cubicBezTo>
                    <a:pt x="162" y="778"/>
                    <a:pt x="160" y="783"/>
                    <a:pt x="160" y="788"/>
                  </a:cubicBezTo>
                  <a:cubicBezTo>
                    <a:pt x="160" y="789"/>
                    <a:pt x="160" y="789"/>
                    <a:pt x="160" y="790"/>
                  </a:cubicBezTo>
                  <a:cubicBezTo>
                    <a:pt x="170" y="790"/>
                    <a:pt x="180" y="790"/>
                    <a:pt x="190" y="791"/>
                  </a:cubicBezTo>
                  <a:cubicBezTo>
                    <a:pt x="190" y="790"/>
                    <a:pt x="190" y="789"/>
                    <a:pt x="190" y="788"/>
                  </a:cubicBezTo>
                  <a:cubicBezTo>
                    <a:pt x="190" y="782"/>
                    <a:pt x="188" y="777"/>
                    <a:pt x="185" y="774"/>
                  </a:cubicBezTo>
                  <a:cubicBezTo>
                    <a:pt x="186" y="767"/>
                    <a:pt x="186" y="767"/>
                    <a:pt x="186" y="767"/>
                  </a:cubicBezTo>
                  <a:cubicBezTo>
                    <a:pt x="186" y="767"/>
                    <a:pt x="186" y="767"/>
                    <a:pt x="186" y="767"/>
                  </a:cubicBezTo>
                  <a:cubicBezTo>
                    <a:pt x="272" y="784"/>
                    <a:pt x="272" y="784"/>
                    <a:pt x="272" y="784"/>
                  </a:cubicBezTo>
                  <a:cubicBezTo>
                    <a:pt x="272" y="785"/>
                    <a:pt x="272" y="787"/>
                    <a:pt x="272" y="788"/>
                  </a:cubicBezTo>
                  <a:cubicBezTo>
                    <a:pt x="272" y="790"/>
                    <a:pt x="272" y="791"/>
                    <a:pt x="273" y="793"/>
                  </a:cubicBezTo>
                  <a:cubicBezTo>
                    <a:pt x="283" y="793"/>
                    <a:pt x="293" y="794"/>
                    <a:pt x="302" y="794"/>
                  </a:cubicBezTo>
                  <a:cubicBezTo>
                    <a:pt x="303" y="792"/>
                    <a:pt x="303" y="790"/>
                    <a:pt x="303" y="788"/>
                  </a:cubicBezTo>
                  <a:cubicBezTo>
                    <a:pt x="303" y="782"/>
                    <a:pt x="301" y="778"/>
                    <a:pt x="298" y="774"/>
                  </a:cubicBezTo>
                  <a:cubicBezTo>
                    <a:pt x="298" y="773"/>
                    <a:pt x="298" y="773"/>
                    <a:pt x="298" y="773"/>
                  </a:cubicBezTo>
                  <a:cubicBezTo>
                    <a:pt x="298" y="773"/>
                    <a:pt x="298" y="773"/>
                    <a:pt x="298" y="773"/>
                  </a:cubicBezTo>
                  <a:cubicBezTo>
                    <a:pt x="298" y="766"/>
                    <a:pt x="292" y="761"/>
                    <a:pt x="286" y="759"/>
                  </a:cubicBezTo>
                  <a:cubicBezTo>
                    <a:pt x="194" y="741"/>
                    <a:pt x="194" y="741"/>
                    <a:pt x="194" y="741"/>
                  </a:cubicBezTo>
                  <a:cubicBezTo>
                    <a:pt x="194" y="633"/>
                    <a:pt x="194" y="633"/>
                    <a:pt x="194" y="633"/>
                  </a:cubicBezTo>
                  <a:cubicBezTo>
                    <a:pt x="187" y="633"/>
                    <a:pt x="187" y="633"/>
                    <a:pt x="187" y="633"/>
                  </a:cubicBezTo>
                  <a:cubicBezTo>
                    <a:pt x="187" y="558"/>
                    <a:pt x="187" y="558"/>
                    <a:pt x="187" y="558"/>
                  </a:cubicBezTo>
                  <a:cubicBezTo>
                    <a:pt x="203" y="558"/>
                    <a:pt x="218" y="557"/>
                    <a:pt x="230" y="555"/>
                  </a:cubicBezTo>
                  <a:cubicBezTo>
                    <a:pt x="231" y="559"/>
                    <a:pt x="231" y="559"/>
                    <a:pt x="231" y="559"/>
                  </a:cubicBezTo>
                  <a:cubicBezTo>
                    <a:pt x="231" y="560"/>
                    <a:pt x="231" y="560"/>
                    <a:pt x="231" y="560"/>
                  </a:cubicBezTo>
                  <a:cubicBezTo>
                    <a:pt x="231" y="560"/>
                    <a:pt x="231" y="560"/>
                    <a:pt x="231" y="560"/>
                  </a:cubicBezTo>
                  <a:cubicBezTo>
                    <a:pt x="242" y="570"/>
                    <a:pt x="242" y="570"/>
                    <a:pt x="242" y="570"/>
                  </a:cubicBezTo>
                  <a:cubicBezTo>
                    <a:pt x="240" y="574"/>
                    <a:pt x="241" y="580"/>
                    <a:pt x="245" y="583"/>
                  </a:cubicBezTo>
                  <a:cubicBezTo>
                    <a:pt x="260" y="597"/>
                    <a:pt x="260" y="597"/>
                    <a:pt x="260" y="597"/>
                  </a:cubicBezTo>
                  <a:cubicBezTo>
                    <a:pt x="262" y="598"/>
                    <a:pt x="263" y="599"/>
                    <a:pt x="265" y="599"/>
                  </a:cubicBezTo>
                  <a:cubicBezTo>
                    <a:pt x="268" y="599"/>
                    <a:pt x="271" y="597"/>
                    <a:pt x="272" y="595"/>
                  </a:cubicBezTo>
                  <a:cubicBezTo>
                    <a:pt x="272" y="595"/>
                    <a:pt x="272" y="595"/>
                    <a:pt x="272" y="595"/>
                  </a:cubicBezTo>
                  <a:cubicBezTo>
                    <a:pt x="275" y="590"/>
                    <a:pt x="275" y="583"/>
                    <a:pt x="271" y="579"/>
                  </a:cubicBezTo>
                  <a:cubicBezTo>
                    <a:pt x="256" y="566"/>
                    <a:pt x="256" y="566"/>
                    <a:pt x="256" y="566"/>
                  </a:cubicBezTo>
                  <a:cubicBezTo>
                    <a:pt x="254" y="564"/>
                    <a:pt x="252" y="564"/>
                    <a:pt x="250" y="564"/>
                  </a:cubicBezTo>
                  <a:cubicBezTo>
                    <a:pt x="248" y="564"/>
                    <a:pt x="246" y="565"/>
                    <a:pt x="244" y="566"/>
                  </a:cubicBezTo>
                  <a:cubicBezTo>
                    <a:pt x="234" y="558"/>
                    <a:pt x="234" y="558"/>
                    <a:pt x="234" y="558"/>
                  </a:cubicBezTo>
                  <a:cubicBezTo>
                    <a:pt x="234" y="554"/>
                    <a:pt x="234" y="554"/>
                    <a:pt x="234" y="554"/>
                  </a:cubicBezTo>
                  <a:cubicBezTo>
                    <a:pt x="248" y="552"/>
                    <a:pt x="257" y="549"/>
                    <a:pt x="261" y="546"/>
                  </a:cubicBezTo>
                  <a:cubicBezTo>
                    <a:pt x="325" y="546"/>
                    <a:pt x="325" y="546"/>
                    <a:pt x="325" y="546"/>
                  </a:cubicBezTo>
                  <a:cubicBezTo>
                    <a:pt x="334" y="546"/>
                    <a:pt x="342" y="536"/>
                    <a:pt x="342" y="525"/>
                  </a:cubicBezTo>
                  <a:cubicBezTo>
                    <a:pt x="342" y="525"/>
                    <a:pt x="342" y="524"/>
                    <a:pt x="342" y="524"/>
                  </a:cubicBezTo>
                  <a:cubicBezTo>
                    <a:pt x="347" y="521"/>
                    <a:pt x="350" y="516"/>
                    <a:pt x="351" y="509"/>
                  </a:cubicBezTo>
                  <a:cubicBezTo>
                    <a:pt x="414" y="22"/>
                    <a:pt x="414" y="22"/>
                    <a:pt x="414" y="22"/>
                  </a:cubicBezTo>
                  <a:cubicBezTo>
                    <a:pt x="415" y="12"/>
                    <a:pt x="409" y="0"/>
                    <a:pt x="401" y="0"/>
                  </a:cubicBezTo>
                </a:path>
              </a:pathLst>
            </a:custGeom>
            <a:solidFill>
              <a:schemeClr val="tx2">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30"/>
            <p:cNvSpPr>
              <a:spLocks noEditPoints="1"/>
            </p:cNvSpPr>
            <p:nvPr/>
          </p:nvSpPr>
          <p:spPr bwMode="auto">
            <a:xfrm>
              <a:off x="8716169" y="6756400"/>
              <a:ext cx="614363" cy="46038"/>
            </a:xfrm>
            <a:custGeom>
              <a:avLst/>
              <a:gdLst>
                <a:gd name="T0" fmla="*/ 225 w 254"/>
                <a:gd name="T1" fmla="*/ 6 h 19"/>
                <a:gd name="T2" fmla="*/ 239 w 254"/>
                <a:gd name="T3" fmla="*/ 19 h 19"/>
                <a:gd name="T4" fmla="*/ 254 w 254"/>
                <a:gd name="T5" fmla="*/ 7 h 19"/>
                <a:gd name="T6" fmla="*/ 225 w 254"/>
                <a:gd name="T7" fmla="*/ 6 h 19"/>
                <a:gd name="T8" fmla="*/ 112 w 254"/>
                <a:gd name="T9" fmla="*/ 3 h 19"/>
                <a:gd name="T10" fmla="*/ 127 w 254"/>
                <a:gd name="T11" fmla="*/ 19 h 19"/>
                <a:gd name="T12" fmla="*/ 142 w 254"/>
                <a:gd name="T13" fmla="*/ 4 h 19"/>
                <a:gd name="T14" fmla="*/ 112 w 254"/>
                <a:gd name="T15" fmla="*/ 3 h 19"/>
                <a:gd name="T16" fmla="*/ 0 w 254"/>
                <a:gd name="T17" fmla="*/ 0 h 19"/>
                <a:gd name="T18" fmla="*/ 0 w 254"/>
                <a:gd name="T19" fmla="*/ 1 h 19"/>
                <a:gd name="T20" fmla="*/ 15 w 254"/>
                <a:gd name="T21" fmla="*/ 19 h 19"/>
                <a:gd name="T22" fmla="*/ 30 w 254"/>
                <a:gd name="T23" fmla="*/ 1 h 19"/>
                <a:gd name="T24" fmla="*/ 0 w 254"/>
                <a:gd name="T25"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4" h="19">
                  <a:moveTo>
                    <a:pt x="225" y="6"/>
                  </a:moveTo>
                  <a:cubicBezTo>
                    <a:pt x="226" y="14"/>
                    <a:pt x="232" y="19"/>
                    <a:pt x="239" y="19"/>
                  </a:cubicBezTo>
                  <a:cubicBezTo>
                    <a:pt x="246" y="19"/>
                    <a:pt x="252" y="14"/>
                    <a:pt x="254" y="7"/>
                  </a:cubicBezTo>
                  <a:cubicBezTo>
                    <a:pt x="245" y="7"/>
                    <a:pt x="235" y="6"/>
                    <a:pt x="225" y="6"/>
                  </a:cubicBezTo>
                  <a:moveTo>
                    <a:pt x="112" y="3"/>
                  </a:moveTo>
                  <a:cubicBezTo>
                    <a:pt x="113" y="12"/>
                    <a:pt x="119" y="19"/>
                    <a:pt x="127" y="19"/>
                  </a:cubicBezTo>
                  <a:cubicBezTo>
                    <a:pt x="135" y="19"/>
                    <a:pt x="141" y="12"/>
                    <a:pt x="142" y="4"/>
                  </a:cubicBezTo>
                  <a:cubicBezTo>
                    <a:pt x="132" y="3"/>
                    <a:pt x="122" y="3"/>
                    <a:pt x="112" y="3"/>
                  </a:cubicBezTo>
                  <a:moveTo>
                    <a:pt x="0" y="0"/>
                  </a:moveTo>
                  <a:cubicBezTo>
                    <a:pt x="0" y="1"/>
                    <a:pt x="0" y="1"/>
                    <a:pt x="0" y="1"/>
                  </a:cubicBezTo>
                  <a:cubicBezTo>
                    <a:pt x="0" y="11"/>
                    <a:pt x="7" y="19"/>
                    <a:pt x="15" y="19"/>
                  </a:cubicBezTo>
                  <a:cubicBezTo>
                    <a:pt x="24" y="19"/>
                    <a:pt x="30" y="11"/>
                    <a:pt x="30" y="1"/>
                  </a:cubicBezTo>
                  <a:cubicBezTo>
                    <a:pt x="20" y="1"/>
                    <a:pt x="10" y="1"/>
                    <a:pt x="0" y="0"/>
                  </a:cubicBezTo>
                </a:path>
              </a:pathLst>
            </a:custGeom>
            <a:solidFill>
              <a:srgbClr val="8D9B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31"/>
            <p:cNvSpPr>
              <a:spLocks/>
            </p:cNvSpPr>
            <p:nvPr/>
          </p:nvSpPr>
          <p:spPr bwMode="auto">
            <a:xfrm>
              <a:off x="7088981" y="5305425"/>
              <a:ext cx="457200" cy="325438"/>
            </a:xfrm>
            <a:custGeom>
              <a:avLst/>
              <a:gdLst>
                <a:gd name="T0" fmla="*/ 10 w 189"/>
                <a:gd name="T1" fmla="*/ 0 h 135"/>
                <a:gd name="T2" fmla="*/ 179 w 189"/>
                <a:gd name="T3" fmla="*/ 0 h 135"/>
                <a:gd name="T4" fmla="*/ 189 w 189"/>
                <a:gd name="T5" fmla="*/ 10 h 135"/>
                <a:gd name="T6" fmla="*/ 189 w 189"/>
                <a:gd name="T7" fmla="*/ 124 h 135"/>
                <a:gd name="T8" fmla="*/ 179 w 189"/>
                <a:gd name="T9" fmla="*/ 135 h 135"/>
                <a:gd name="T10" fmla="*/ 10 w 189"/>
                <a:gd name="T11" fmla="*/ 135 h 135"/>
                <a:gd name="T12" fmla="*/ 0 w 189"/>
                <a:gd name="T13" fmla="*/ 124 h 135"/>
                <a:gd name="T14" fmla="*/ 0 w 189"/>
                <a:gd name="T15" fmla="*/ 10 h 135"/>
                <a:gd name="T16" fmla="*/ 10 w 189"/>
                <a:gd name="T17"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9" h="135">
                  <a:moveTo>
                    <a:pt x="10" y="0"/>
                  </a:moveTo>
                  <a:cubicBezTo>
                    <a:pt x="179" y="0"/>
                    <a:pt x="179" y="0"/>
                    <a:pt x="179" y="0"/>
                  </a:cubicBezTo>
                  <a:cubicBezTo>
                    <a:pt x="184" y="0"/>
                    <a:pt x="189" y="5"/>
                    <a:pt x="189" y="10"/>
                  </a:cubicBezTo>
                  <a:cubicBezTo>
                    <a:pt x="189" y="124"/>
                    <a:pt x="189" y="124"/>
                    <a:pt x="189" y="124"/>
                  </a:cubicBezTo>
                  <a:cubicBezTo>
                    <a:pt x="189" y="130"/>
                    <a:pt x="184" y="135"/>
                    <a:pt x="179" y="135"/>
                  </a:cubicBezTo>
                  <a:cubicBezTo>
                    <a:pt x="10" y="135"/>
                    <a:pt x="10" y="135"/>
                    <a:pt x="10" y="135"/>
                  </a:cubicBezTo>
                  <a:cubicBezTo>
                    <a:pt x="5" y="135"/>
                    <a:pt x="0" y="130"/>
                    <a:pt x="0" y="124"/>
                  </a:cubicBezTo>
                  <a:cubicBezTo>
                    <a:pt x="0" y="10"/>
                    <a:pt x="0" y="10"/>
                    <a:pt x="0" y="10"/>
                  </a:cubicBezTo>
                  <a:cubicBezTo>
                    <a:pt x="0" y="5"/>
                    <a:pt x="5" y="0"/>
                    <a:pt x="10" y="0"/>
                  </a:cubicBez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Rectangle 32"/>
            <p:cNvSpPr>
              <a:spLocks noChangeArrowheads="1"/>
            </p:cNvSpPr>
            <p:nvPr/>
          </p:nvSpPr>
          <p:spPr bwMode="auto">
            <a:xfrm>
              <a:off x="7114381" y="5329237"/>
              <a:ext cx="407988" cy="274638"/>
            </a:xfrm>
            <a:prstGeom prst="rect">
              <a:avLst/>
            </a:prstGeom>
            <a:solidFill>
              <a:srgbClr val="839CA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33"/>
            <p:cNvSpPr>
              <a:spLocks/>
            </p:cNvSpPr>
            <p:nvPr/>
          </p:nvSpPr>
          <p:spPr bwMode="auto">
            <a:xfrm>
              <a:off x="7014369" y="5619750"/>
              <a:ext cx="606425" cy="33338"/>
            </a:xfrm>
            <a:custGeom>
              <a:avLst/>
              <a:gdLst>
                <a:gd name="T0" fmla="*/ 8 w 251"/>
                <a:gd name="T1" fmla="*/ 0 h 14"/>
                <a:gd name="T2" fmla="*/ 243 w 251"/>
                <a:gd name="T3" fmla="*/ 0 h 14"/>
                <a:gd name="T4" fmla="*/ 251 w 251"/>
                <a:gd name="T5" fmla="*/ 7 h 14"/>
                <a:gd name="T6" fmla="*/ 243 w 251"/>
                <a:gd name="T7" fmla="*/ 14 h 14"/>
                <a:gd name="T8" fmla="*/ 8 w 251"/>
                <a:gd name="T9" fmla="*/ 14 h 14"/>
                <a:gd name="T10" fmla="*/ 0 w 251"/>
                <a:gd name="T11" fmla="*/ 7 h 14"/>
                <a:gd name="T12" fmla="*/ 8 w 251"/>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251" h="14">
                  <a:moveTo>
                    <a:pt x="8" y="0"/>
                  </a:moveTo>
                  <a:cubicBezTo>
                    <a:pt x="243" y="0"/>
                    <a:pt x="243" y="0"/>
                    <a:pt x="243" y="0"/>
                  </a:cubicBezTo>
                  <a:cubicBezTo>
                    <a:pt x="247" y="0"/>
                    <a:pt x="251" y="3"/>
                    <a:pt x="251" y="7"/>
                  </a:cubicBezTo>
                  <a:cubicBezTo>
                    <a:pt x="251" y="11"/>
                    <a:pt x="247" y="14"/>
                    <a:pt x="243" y="14"/>
                  </a:cubicBezTo>
                  <a:cubicBezTo>
                    <a:pt x="8" y="14"/>
                    <a:pt x="8" y="14"/>
                    <a:pt x="8" y="14"/>
                  </a:cubicBezTo>
                  <a:cubicBezTo>
                    <a:pt x="4" y="14"/>
                    <a:pt x="0" y="11"/>
                    <a:pt x="0" y="7"/>
                  </a:cubicBezTo>
                  <a:cubicBezTo>
                    <a:pt x="0" y="3"/>
                    <a:pt x="4" y="0"/>
                    <a:pt x="8" y="0"/>
                  </a:cubicBezTo>
                  <a:close/>
                </a:path>
              </a:pathLst>
            </a:custGeom>
            <a:solidFill>
              <a:srgbClr val="A6A8A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Oval 34"/>
            <p:cNvSpPr>
              <a:spLocks noChangeArrowheads="1"/>
            </p:cNvSpPr>
            <p:nvPr/>
          </p:nvSpPr>
          <p:spPr bwMode="auto">
            <a:xfrm>
              <a:off x="7311231" y="5311775"/>
              <a:ext cx="12700" cy="11113"/>
            </a:xfrm>
            <a:prstGeom prst="ellipse">
              <a:avLst/>
            </a:prstGeom>
            <a:solidFill>
              <a:srgbClr val="6D6E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35"/>
            <p:cNvSpPr>
              <a:spLocks/>
            </p:cNvSpPr>
            <p:nvPr/>
          </p:nvSpPr>
          <p:spPr bwMode="auto">
            <a:xfrm>
              <a:off x="7014369" y="5619750"/>
              <a:ext cx="606425" cy="15875"/>
            </a:xfrm>
            <a:custGeom>
              <a:avLst/>
              <a:gdLst>
                <a:gd name="T0" fmla="*/ 0 w 251"/>
                <a:gd name="T1" fmla="*/ 7 h 7"/>
                <a:gd name="T2" fmla="*/ 251 w 251"/>
                <a:gd name="T3" fmla="*/ 7 h 7"/>
                <a:gd name="T4" fmla="*/ 251 w 251"/>
                <a:gd name="T5" fmla="*/ 1 h 7"/>
                <a:gd name="T6" fmla="*/ 249 w 251"/>
                <a:gd name="T7" fmla="*/ 0 h 7"/>
                <a:gd name="T8" fmla="*/ 2 w 251"/>
                <a:gd name="T9" fmla="*/ 0 h 7"/>
                <a:gd name="T10" fmla="*/ 0 w 251"/>
                <a:gd name="T11" fmla="*/ 1 h 7"/>
                <a:gd name="T12" fmla="*/ 0 w 251"/>
                <a:gd name="T13" fmla="*/ 7 h 7"/>
              </a:gdLst>
              <a:ahLst/>
              <a:cxnLst>
                <a:cxn ang="0">
                  <a:pos x="T0" y="T1"/>
                </a:cxn>
                <a:cxn ang="0">
                  <a:pos x="T2" y="T3"/>
                </a:cxn>
                <a:cxn ang="0">
                  <a:pos x="T4" y="T5"/>
                </a:cxn>
                <a:cxn ang="0">
                  <a:pos x="T6" y="T7"/>
                </a:cxn>
                <a:cxn ang="0">
                  <a:pos x="T8" y="T9"/>
                </a:cxn>
                <a:cxn ang="0">
                  <a:pos x="T10" y="T11"/>
                </a:cxn>
                <a:cxn ang="0">
                  <a:pos x="T12" y="T13"/>
                </a:cxn>
              </a:cxnLst>
              <a:rect l="0" t="0" r="r" b="b"/>
              <a:pathLst>
                <a:path w="251" h="7">
                  <a:moveTo>
                    <a:pt x="0" y="7"/>
                  </a:moveTo>
                  <a:cubicBezTo>
                    <a:pt x="251" y="7"/>
                    <a:pt x="251" y="7"/>
                    <a:pt x="251" y="7"/>
                  </a:cubicBezTo>
                  <a:cubicBezTo>
                    <a:pt x="251" y="1"/>
                    <a:pt x="251" y="1"/>
                    <a:pt x="251" y="1"/>
                  </a:cubicBezTo>
                  <a:cubicBezTo>
                    <a:pt x="251" y="0"/>
                    <a:pt x="250" y="0"/>
                    <a:pt x="249" y="0"/>
                  </a:cubicBezTo>
                  <a:cubicBezTo>
                    <a:pt x="2" y="0"/>
                    <a:pt x="2" y="0"/>
                    <a:pt x="2" y="0"/>
                  </a:cubicBezTo>
                  <a:cubicBezTo>
                    <a:pt x="1" y="0"/>
                    <a:pt x="0" y="0"/>
                    <a:pt x="0" y="1"/>
                  </a:cubicBezTo>
                  <a:lnTo>
                    <a:pt x="0" y="7"/>
                  </a:lnTo>
                  <a:close/>
                </a:path>
              </a:pathLst>
            </a:custGeom>
            <a:solidFill>
              <a:srgbClr val="BBBD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36"/>
            <p:cNvSpPr>
              <a:spLocks/>
            </p:cNvSpPr>
            <p:nvPr/>
          </p:nvSpPr>
          <p:spPr bwMode="auto">
            <a:xfrm>
              <a:off x="7244556" y="5619750"/>
              <a:ext cx="146050" cy="4763"/>
            </a:xfrm>
            <a:custGeom>
              <a:avLst/>
              <a:gdLst>
                <a:gd name="T0" fmla="*/ 0 w 61"/>
                <a:gd name="T1" fmla="*/ 0 h 2"/>
                <a:gd name="T2" fmla="*/ 61 w 61"/>
                <a:gd name="T3" fmla="*/ 0 h 2"/>
                <a:gd name="T4" fmla="*/ 61 w 61"/>
                <a:gd name="T5" fmla="*/ 0 h 2"/>
                <a:gd name="T6" fmla="*/ 60 w 61"/>
                <a:gd name="T7" fmla="*/ 2 h 2"/>
                <a:gd name="T8" fmla="*/ 1 w 61"/>
                <a:gd name="T9" fmla="*/ 2 h 2"/>
                <a:gd name="T10" fmla="*/ 0 w 61"/>
                <a:gd name="T11" fmla="*/ 0 h 2"/>
              </a:gdLst>
              <a:ahLst/>
              <a:cxnLst>
                <a:cxn ang="0">
                  <a:pos x="T0" y="T1"/>
                </a:cxn>
                <a:cxn ang="0">
                  <a:pos x="T2" y="T3"/>
                </a:cxn>
                <a:cxn ang="0">
                  <a:pos x="T4" y="T5"/>
                </a:cxn>
                <a:cxn ang="0">
                  <a:pos x="T6" y="T7"/>
                </a:cxn>
                <a:cxn ang="0">
                  <a:pos x="T8" y="T9"/>
                </a:cxn>
                <a:cxn ang="0">
                  <a:pos x="T10" y="T11"/>
                </a:cxn>
              </a:cxnLst>
              <a:rect l="0" t="0" r="r" b="b"/>
              <a:pathLst>
                <a:path w="61" h="2">
                  <a:moveTo>
                    <a:pt x="0" y="0"/>
                  </a:moveTo>
                  <a:cubicBezTo>
                    <a:pt x="61" y="0"/>
                    <a:pt x="61" y="0"/>
                    <a:pt x="61" y="0"/>
                  </a:cubicBezTo>
                  <a:cubicBezTo>
                    <a:pt x="61" y="0"/>
                    <a:pt x="61" y="0"/>
                    <a:pt x="61" y="0"/>
                  </a:cubicBezTo>
                  <a:cubicBezTo>
                    <a:pt x="61" y="1"/>
                    <a:pt x="61" y="2"/>
                    <a:pt x="60" y="2"/>
                  </a:cubicBezTo>
                  <a:cubicBezTo>
                    <a:pt x="1" y="2"/>
                    <a:pt x="1" y="2"/>
                    <a:pt x="1" y="2"/>
                  </a:cubicBezTo>
                  <a:cubicBezTo>
                    <a:pt x="0" y="2"/>
                    <a:pt x="0" y="1"/>
                    <a:pt x="0" y="0"/>
                  </a:cubicBezTo>
                  <a:close/>
                </a:path>
              </a:pathLst>
            </a:custGeom>
            <a:solidFill>
              <a:srgbClr val="92949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Oval 37"/>
            <p:cNvSpPr>
              <a:spLocks noChangeArrowheads="1"/>
            </p:cNvSpPr>
            <p:nvPr/>
          </p:nvSpPr>
          <p:spPr bwMode="auto">
            <a:xfrm>
              <a:off x="7314406" y="5314950"/>
              <a:ext cx="6350" cy="4763"/>
            </a:xfrm>
            <a:prstGeom prst="ellipse">
              <a:avLst/>
            </a:pr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Rectangle 38"/>
            <p:cNvSpPr>
              <a:spLocks noChangeArrowheads="1"/>
            </p:cNvSpPr>
            <p:nvPr/>
          </p:nvSpPr>
          <p:spPr bwMode="auto">
            <a:xfrm>
              <a:off x="7114381" y="5329237"/>
              <a:ext cx="407988" cy="274638"/>
            </a:xfrm>
            <a:prstGeom prst="rect">
              <a:avLst/>
            </a:prstGeom>
            <a:solidFill>
              <a:srgbClr val="58595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Rectangle 39"/>
            <p:cNvSpPr>
              <a:spLocks noChangeArrowheads="1"/>
            </p:cNvSpPr>
            <p:nvPr/>
          </p:nvSpPr>
          <p:spPr bwMode="auto">
            <a:xfrm>
              <a:off x="7115969" y="5332412"/>
              <a:ext cx="403225" cy="2714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Rectangle 40"/>
            <p:cNvSpPr>
              <a:spLocks noChangeArrowheads="1"/>
            </p:cNvSpPr>
            <p:nvPr/>
          </p:nvSpPr>
          <p:spPr bwMode="auto">
            <a:xfrm>
              <a:off x="7168356" y="5413375"/>
              <a:ext cx="22225" cy="82550"/>
            </a:xfrm>
            <a:prstGeom prst="rect">
              <a:avLst/>
            </a:prstGeom>
            <a:solidFill>
              <a:srgbClr val="6DBA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Rectangle 41"/>
            <p:cNvSpPr>
              <a:spLocks noChangeArrowheads="1"/>
            </p:cNvSpPr>
            <p:nvPr/>
          </p:nvSpPr>
          <p:spPr bwMode="auto">
            <a:xfrm>
              <a:off x="7203281" y="5380037"/>
              <a:ext cx="20638" cy="115888"/>
            </a:xfrm>
            <a:prstGeom prst="rect">
              <a:avLst/>
            </a:prstGeom>
            <a:solidFill>
              <a:srgbClr val="EB602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Rectangle 42"/>
            <p:cNvSpPr>
              <a:spLocks noChangeArrowheads="1"/>
            </p:cNvSpPr>
            <p:nvPr/>
          </p:nvSpPr>
          <p:spPr bwMode="auto">
            <a:xfrm>
              <a:off x="7239794" y="5397500"/>
              <a:ext cx="19050" cy="98425"/>
            </a:xfrm>
            <a:prstGeom prst="rect">
              <a:avLst/>
            </a:prstGeom>
            <a:solidFill>
              <a:srgbClr val="EFAF3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43"/>
            <p:cNvSpPr>
              <a:spLocks/>
            </p:cNvSpPr>
            <p:nvPr/>
          </p:nvSpPr>
          <p:spPr bwMode="auto">
            <a:xfrm>
              <a:off x="7273131" y="5421312"/>
              <a:ext cx="22225" cy="74613"/>
            </a:xfrm>
            <a:custGeom>
              <a:avLst/>
              <a:gdLst>
                <a:gd name="T0" fmla="*/ 0 w 14"/>
                <a:gd name="T1" fmla="*/ 0 h 47"/>
                <a:gd name="T2" fmla="*/ 12 w 14"/>
                <a:gd name="T3" fmla="*/ 0 h 47"/>
                <a:gd name="T4" fmla="*/ 14 w 14"/>
                <a:gd name="T5" fmla="*/ 47 h 47"/>
                <a:gd name="T6" fmla="*/ 0 w 14"/>
                <a:gd name="T7" fmla="*/ 47 h 47"/>
                <a:gd name="T8" fmla="*/ 0 w 14"/>
                <a:gd name="T9" fmla="*/ 0 h 47"/>
              </a:gdLst>
              <a:ahLst/>
              <a:cxnLst>
                <a:cxn ang="0">
                  <a:pos x="T0" y="T1"/>
                </a:cxn>
                <a:cxn ang="0">
                  <a:pos x="T2" y="T3"/>
                </a:cxn>
                <a:cxn ang="0">
                  <a:pos x="T4" y="T5"/>
                </a:cxn>
                <a:cxn ang="0">
                  <a:pos x="T6" y="T7"/>
                </a:cxn>
                <a:cxn ang="0">
                  <a:pos x="T8" y="T9"/>
                </a:cxn>
              </a:cxnLst>
              <a:rect l="0" t="0" r="r" b="b"/>
              <a:pathLst>
                <a:path w="14" h="47">
                  <a:moveTo>
                    <a:pt x="0" y="0"/>
                  </a:moveTo>
                  <a:lnTo>
                    <a:pt x="12" y="0"/>
                  </a:lnTo>
                  <a:lnTo>
                    <a:pt x="14" y="47"/>
                  </a:lnTo>
                  <a:lnTo>
                    <a:pt x="0" y="47"/>
                  </a:lnTo>
                  <a:lnTo>
                    <a:pt x="0" y="0"/>
                  </a:lnTo>
                  <a:close/>
                </a:path>
              </a:pathLst>
            </a:custGeom>
            <a:solidFill>
              <a:srgbClr val="6DBA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Rectangle 44"/>
            <p:cNvSpPr>
              <a:spLocks noChangeArrowheads="1"/>
            </p:cNvSpPr>
            <p:nvPr/>
          </p:nvSpPr>
          <p:spPr bwMode="auto">
            <a:xfrm>
              <a:off x="7306469" y="5397500"/>
              <a:ext cx="22225" cy="98425"/>
            </a:xfrm>
            <a:prstGeom prst="rect">
              <a:avLst/>
            </a:prstGeom>
            <a:solidFill>
              <a:srgbClr val="EB602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45"/>
            <p:cNvSpPr>
              <a:spLocks/>
            </p:cNvSpPr>
            <p:nvPr/>
          </p:nvSpPr>
          <p:spPr bwMode="auto">
            <a:xfrm>
              <a:off x="7339806" y="5378450"/>
              <a:ext cx="22225" cy="117475"/>
            </a:xfrm>
            <a:custGeom>
              <a:avLst/>
              <a:gdLst>
                <a:gd name="T0" fmla="*/ 0 w 14"/>
                <a:gd name="T1" fmla="*/ 0 h 74"/>
                <a:gd name="T2" fmla="*/ 14 w 14"/>
                <a:gd name="T3" fmla="*/ 0 h 74"/>
                <a:gd name="T4" fmla="*/ 14 w 14"/>
                <a:gd name="T5" fmla="*/ 74 h 74"/>
                <a:gd name="T6" fmla="*/ 2 w 14"/>
                <a:gd name="T7" fmla="*/ 74 h 74"/>
                <a:gd name="T8" fmla="*/ 0 w 14"/>
                <a:gd name="T9" fmla="*/ 0 h 74"/>
              </a:gdLst>
              <a:ahLst/>
              <a:cxnLst>
                <a:cxn ang="0">
                  <a:pos x="T0" y="T1"/>
                </a:cxn>
                <a:cxn ang="0">
                  <a:pos x="T2" y="T3"/>
                </a:cxn>
                <a:cxn ang="0">
                  <a:pos x="T4" y="T5"/>
                </a:cxn>
                <a:cxn ang="0">
                  <a:pos x="T6" y="T7"/>
                </a:cxn>
                <a:cxn ang="0">
                  <a:pos x="T8" y="T9"/>
                </a:cxn>
              </a:cxnLst>
              <a:rect l="0" t="0" r="r" b="b"/>
              <a:pathLst>
                <a:path w="14" h="74">
                  <a:moveTo>
                    <a:pt x="0" y="0"/>
                  </a:moveTo>
                  <a:lnTo>
                    <a:pt x="14" y="0"/>
                  </a:lnTo>
                  <a:lnTo>
                    <a:pt x="14" y="74"/>
                  </a:lnTo>
                  <a:lnTo>
                    <a:pt x="2" y="74"/>
                  </a:lnTo>
                  <a:lnTo>
                    <a:pt x="0" y="0"/>
                  </a:lnTo>
                  <a:close/>
                </a:path>
              </a:pathLst>
            </a:custGeom>
            <a:solidFill>
              <a:srgbClr val="EFAF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Rectangle 46"/>
            <p:cNvSpPr>
              <a:spLocks noChangeArrowheads="1"/>
            </p:cNvSpPr>
            <p:nvPr/>
          </p:nvSpPr>
          <p:spPr bwMode="auto">
            <a:xfrm>
              <a:off x="7376319" y="5356225"/>
              <a:ext cx="19050" cy="139700"/>
            </a:xfrm>
            <a:prstGeom prst="rect">
              <a:avLst/>
            </a:prstGeom>
            <a:solidFill>
              <a:srgbClr val="6DBA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Rectangle 47"/>
            <p:cNvSpPr>
              <a:spLocks noChangeArrowheads="1"/>
            </p:cNvSpPr>
            <p:nvPr/>
          </p:nvSpPr>
          <p:spPr bwMode="auto">
            <a:xfrm>
              <a:off x="7411244" y="5384800"/>
              <a:ext cx="20638" cy="111125"/>
            </a:xfrm>
            <a:prstGeom prst="rect">
              <a:avLst/>
            </a:prstGeom>
            <a:solidFill>
              <a:srgbClr val="EB602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Rectangle 48"/>
            <p:cNvSpPr>
              <a:spLocks noChangeArrowheads="1"/>
            </p:cNvSpPr>
            <p:nvPr/>
          </p:nvSpPr>
          <p:spPr bwMode="auto">
            <a:xfrm>
              <a:off x="7444581" y="5407025"/>
              <a:ext cx="22225" cy="88900"/>
            </a:xfrm>
            <a:prstGeom prst="rect">
              <a:avLst/>
            </a:prstGeom>
            <a:solidFill>
              <a:srgbClr val="EFAF3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49"/>
            <p:cNvSpPr>
              <a:spLocks/>
            </p:cNvSpPr>
            <p:nvPr/>
          </p:nvSpPr>
          <p:spPr bwMode="auto">
            <a:xfrm>
              <a:off x="7235031" y="5518150"/>
              <a:ext cx="19050" cy="33338"/>
            </a:xfrm>
            <a:custGeom>
              <a:avLst/>
              <a:gdLst>
                <a:gd name="T0" fmla="*/ 0 w 8"/>
                <a:gd name="T1" fmla="*/ 14 h 14"/>
                <a:gd name="T2" fmla="*/ 8 w 8"/>
                <a:gd name="T3" fmla="*/ 3 h 14"/>
                <a:gd name="T4" fmla="*/ 1 w 8"/>
                <a:gd name="T5" fmla="*/ 0 h 14"/>
                <a:gd name="T6" fmla="*/ 1 w 8"/>
                <a:gd name="T7" fmla="*/ 0 h 14"/>
                <a:gd name="T8" fmla="*/ 0 w 8"/>
                <a:gd name="T9" fmla="*/ 14 h 14"/>
              </a:gdLst>
              <a:ahLst/>
              <a:cxnLst>
                <a:cxn ang="0">
                  <a:pos x="T0" y="T1"/>
                </a:cxn>
                <a:cxn ang="0">
                  <a:pos x="T2" y="T3"/>
                </a:cxn>
                <a:cxn ang="0">
                  <a:pos x="T4" y="T5"/>
                </a:cxn>
                <a:cxn ang="0">
                  <a:pos x="T6" y="T7"/>
                </a:cxn>
                <a:cxn ang="0">
                  <a:pos x="T8" y="T9"/>
                </a:cxn>
              </a:cxnLst>
              <a:rect l="0" t="0" r="r" b="b"/>
              <a:pathLst>
                <a:path w="8" h="14">
                  <a:moveTo>
                    <a:pt x="0" y="14"/>
                  </a:moveTo>
                  <a:cubicBezTo>
                    <a:pt x="8" y="3"/>
                    <a:pt x="8" y="3"/>
                    <a:pt x="8" y="3"/>
                  </a:cubicBezTo>
                  <a:cubicBezTo>
                    <a:pt x="6" y="1"/>
                    <a:pt x="4" y="0"/>
                    <a:pt x="1" y="0"/>
                  </a:cubicBezTo>
                  <a:cubicBezTo>
                    <a:pt x="1" y="0"/>
                    <a:pt x="1" y="0"/>
                    <a:pt x="1" y="0"/>
                  </a:cubicBezTo>
                  <a:cubicBezTo>
                    <a:pt x="0" y="14"/>
                    <a:pt x="0" y="14"/>
                    <a:pt x="0" y="14"/>
                  </a:cubicBezTo>
                  <a:close/>
                </a:path>
              </a:pathLst>
            </a:custGeom>
            <a:solidFill>
              <a:srgbClr val="EB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50"/>
            <p:cNvSpPr>
              <a:spLocks/>
            </p:cNvSpPr>
            <p:nvPr/>
          </p:nvSpPr>
          <p:spPr bwMode="auto">
            <a:xfrm>
              <a:off x="7203281" y="5518150"/>
              <a:ext cx="33338" cy="33338"/>
            </a:xfrm>
            <a:custGeom>
              <a:avLst/>
              <a:gdLst>
                <a:gd name="T0" fmla="*/ 13 w 14"/>
                <a:gd name="T1" fmla="*/ 14 h 14"/>
                <a:gd name="T2" fmla="*/ 14 w 14"/>
                <a:gd name="T3" fmla="*/ 0 h 14"/>
                <a:gd name="T4" fmla="*/ 0 w 14"/>
                <a:gd name="T5" fmla="*/ 13 h 14"/>
                <a:gd name="T6" fmla="*/ 13 w 14"/>
                <a:gd name="T7" fmla="*/ 14 h 14"/>
              </a:gdLst>
              <a:ahLst/>
              <a:cxnLst>
                <a:cxn ang="0">
                  <a:pos x="T0" y="T1"/>
                </a:cxn>
                <a:cxn ang="0">
                  <a:pos x="T2" y="T3"/>
                </a:cxn>
                <a:cxn ang="0">
                  <a:pos x="T4" y="T5"/>
                </a:cxn>
                <a:cxn ang="0">
                  <a:pos x="T6" y="T7"/>
                </a:cxn>
              </a:cxnLst>
              <a:rect l="0" t="0" r="r" b="b"/>
              <a:pathLst>
                <a:path w="14" h="14">
                  <a:moveTo>
                    <a:pt x="13" y="14"/>
                  </a:moveTo>
                  <a:cubicBezTo>
                    <a:pt x="14" y="0"/>
                    <a:pt x="14" y="0"/>
                    <a:pt x="14" y="0"/>
                  </a:cubicBezTo>
                  <a:cubicBezTo>
                    <a:pt x="6" y="0"/>
                    <a:pt x="0" y="6"/>
                    <a:pt x="0" y="13"/>
                  </a:cubicBezTo>
                  <a:lnTo>
                    <a:pt x="13" y="14"/>
                  </a:lnTo>
                  <a:close/>
                </a:path>
              </a:pathLst>
            </a:custGeom>
            <a:solidFill>
              <a:srgbClr val="EFAF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51"/>
            <p:cNvSpPr>
              <a:spLocks/>
            </p:cNvSpPr>
            <p:nvPr/>
          </p:nvSpPr>
          <p:spPr bwMode="auto">
            <a:xfrm>
              <a:off x="7203281" y="5524500"/>
              <a:ext cx="65088" cy="58738"/>
            </a:xfrm>
            <a:custGeom>
              <a:avLst/>
              <a:gdLst>
                <a:gd name="T0" fmla="*/ 13 w 27"/>
                <a:gd name="T1" fmla="*/ 11 h 24"/>
                <a:gd name="T2" fmla="*/ 0 w 27"/>
                <a:gd name="T3" fmla="*/ 10 h 24"/>
                <a:gd name="T4" fmla="*/ 13 w 27"/>
                <a:gd name="T5" fmla="*/ 24 h 24"/>
                <a:gd name="T6" fmla="*/ 27 w 27"/>
                <a:gd name="T7" fmla="*/ 11 h 24"/>
                <a:gd name="T8" fmla="*/ 21 w 27"/>
                <a:gd name="T9" fmla="*/ 0 h 24"/>
                <a:gd name="T10" fmla="*/ 13 w 27"/>
                <a:gd name="T11" fmla="*/ 11 h 24"/>
              </a:gdLst>
              <a:ahLst/>
              <a:cxnLst>
                <a:cxn ang="0">
                  <a:pos x="T0" y="T1"/>
                </a:cxn>
                <a:cxn ang="0">
                  <a:pos x="T2" y="T3"/>
                </a:cxn>
                <a:cxn ang="0">
                  <a:pos x="T4" y="T5"/>
                </a:cxn>
                <a:cxn ang="0">
                  <a:pos x="T6" y="T7"/>
                </a:cxn>
                <a:cxn ang="0">
                  <a:pos x="T8" y="T9"/>
                </a:cxn>
                <a:cxn ang="0">
                  <a:pos x="T10" y="T11"/>
                </a:cxn>
              </a:cxnLst>
              <a:rect l="0" t="0" r="r" b="b"/>
              <a:pathLst>
                <a:path w="27" h="24">
                  <a:moveTo>
                    <a:pt x="13" y="11"/>
                  </a:moveTo>
                  <a:cubicBezTo>
                    <a:pt x="0" y="10"/>
                    <a:pt x="0" y="10"/>
                    <a:pt x="0" y="10"/>
                  </a:cubicBezTo>
                  <a:cubicBezTo>
                    <a:pt x="0" y="18"/>
                    <a:pt x="5" y="24"/>
                    <a:pt x="13" y="24"/>
                  </a:cubicBezTo>
                  <a:cubicBezTo>
                    <a:pt x="20" y="24"/>
                    <a:pt x="27" y="19"/>
                    <a:pt x="27" y="11"/>
                  </a:cubicBezTo>
                  <a:cubicBezTo>
                    <a:pt x="27" y="6"/>
                    <a:pt x="25" y="2"/>
                    <a:pt x="21" y="0"/>
                  </a:cubicBezTo>
                  <a:cubicBezTo>
                    <a:pt x="13" y="11"/>
                    <a:pt x="13" y="11"/>
                    <a:pt x="13" y="11"/>
                  </a:cubicBezTo>
                  <a:close/>
                </a:path>
              </a:pathLst>
            </a:custGeom>
            <a:solidFill>
              <a:srgbClr val="6DBA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52"/>
            <p:cNvSpPr>
              <a:spLocks/>
            </p:cNvSpPr>
            <p:nvPr/>
          </p:nvSpPr>
          <p:spPr bwMode="auto">
            <a:xfrm>
              <a:off x="7366794" y="5518150"/>
              <a:ext cx="65088" cy="65088"/>
            </a:xfrm>
            <a:custGeom>
              <a:avLst/>
              <a:gdLst>
                <a:gd name="T0" fmla="*/ 0 w 27"/>
                <a:gd name="T1" fmla="*/ 13 h 27"/>
                <a:gd name="T2" fmla="*/ 13 w 27"/>
                <a:gd name="T3" fmla="*/ 27 h 27"/>
                <a:gd name="T4" fmla="*/ 27 w 27"/>
                <a:gd name="T5" fmla="*/ 14 h 27"/>
                <a:gd name="T6" fmla="*/ 21 w 27"/>
                <a:gd name="T7" fmla="*/ 3 h 27"/>
                <a:gd name="T8" fmla="*/ 14 w 27"/>
                <a:gd name="T9" fmla="*/ 0 h 27"/>
                <a:gd name="T10" fmla="*/ 14 w 27"/>
                <a:gd name="T11" fmla="*/ 0 h 27"/>
                <a:gd name="T12" fmla="*/ 0 w 27"/>
                <a:gd name="T13" fmla="*/ 13 h 27"/>
              </a:gdLst>
              <a:ahLst/>
              <a:cxnLst>
                <a:cxn ang="0">
                  <a:pos x="T0" y="T1"/>
                </a:cxn>
                <a:cxn ang="0">
                  <a:pos x="T2" y="T3"/>
                </a:cxn>
                <a:cxn ang="0">
                  <a:pos x="T4" y="T5"/>
                </a:cxn>
                <a:cxn ang="0">
                  <a:pos x="T6" y="T7"/>
                </a:cxn>
                <a:cxn ang="0">
                  <a:pos x="T8" y="T9"/>
                </a:cxn>
                <a:cxn ang="0">
                  <a:pos x="T10" y="T11"/>
                </a:cxn>
                <a:cxn ang="0">
                  <a:pos x="T12" y="T13"/>
                </a:cxn>
              </a:cxnLst>
              <a:rect l="0" t="0" r="r" b="b"/>
              <a:pathLst>
                <a:path w="27" h="27">
                  <a:moveTo>
                    <a:pt x="0" y="13"/>
                  </a:moveTo>
                  <a:cubicBezTo>
                    <a:pt x="0" y="21"/>
                    <a:pt x="6" y="27"/>
                    <a:pt x="13" y="27"/>
                  </a:cubicBezTo>
                  <a:cubicBezTo>
                    <a:pt x="21" y="27"/>
                    <a:pt x="27" y="22"/>
                    <a:pt x="27" y="14"/>
                  </a:cubicBezTo>
                  <a:cubicBezTo>
                    <a:pt x="27" y="9"/>
                    <a:pt x="25" y="5"/>
                    <a:pt x="21" y="3"/>
                  </a:cubicBezTo>
                  <a:cubicBezTo>
                    <a:pt x="19" y="1"/>
                    <a:pt x="17" y="0"/>
                    <a:pt x="14" y="0"/>
                  </a:cubicBezTo>
                  <a:cubicBezTo>
                    <a:pt x="14" y="0"/>
                    <a:pt x="14" y="0"/>
                    <a:pt x="14" y="0"/>
                  </a:cubicBezTo>
                  <a:cubicBezTo>
                    <a:pt x="7" y="0"/>
                    <a:pt x="0" y="6"/>
                    <a:pt x="0" y="13"/>
                  </a:cubicBezTo>
                  <a:close/>
                </a:path>
              </a:pathLst>
            </a:custGeom>
            <a:solidFill>
              <a:srgbClr val="6DBA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53"/>
            <p:cNvSpPr>
              <a:spLocks/>
            </p:cNvSpPr>
            <p:nvPr/>
          </p:nvSpPr>
          <p:spPr bwMode="auto">
            <a:xfrm>
              <a:off x="7401719" y="5532437"/>
              <a:ext cx="30163" cy="50800"/>
            </a:xfrm>
            <a:custGeom>
              <a:avLst/>
              <a:gdLst>
                <a:gd name="T0" fmla="*/ 11 w 13"/>
                <a:gd name="T1" fmla="*/ 0 h 21"/>
                <a:gd name="T2" fmla="*/ 0 w 13"/>
                <a:gd name="T3" fmla="*/ 8 h 21"/>
                <a:gd name="T4" fmla="*/ 3 w 13"/>
                <a:gd name="T5" fmla="*/ 21 h 21"/>
                <a:gd name="T6" fmla="*/ 13 w 13"/>
                <a:gd name="T7" fmla="*/ 8 h 21"/>
                <a:gd name="T8" fmla="*/ 11 w 13"/>
                <a:gd name="T9" fmla="*/ 0 h 21"/>
              </a:gdLst>
              <a:ahLst/>
              <a:cxnLst>
                <a:cxn ang="0">
                  <a:pos x="T0" y="T1"/>
                </a:cxn>
                <a:cxn ang="0">
                  <a:pos x="T2" y="T3"/>
                </a:cxn>
                <a:cxn ang="0">
                  <a:pos x="T4" y="T5"/>
                </a:cxn>
                <a:cxn ang="0">
                  <a:pos x="T6" y="T7"/>
                </a:cxn>
                <a:cxn ang="0">
                  <a:pos x="T8" y="T9"/>
                </a:cxn>
              </a:cxnLst>
              <a:rect l="0" t="0" r="r" b="b"/>
              <a:pathLst>
                <a:path w="13" h="21">
                  <a:moveTo>
                    <a:pt x="11" y="0"/>
                  </a:moveTo>
                  <a:cubicBezTo>
                    <a:pt x="0" y="8"/>
                    <a:pt x="0" y="8"/>
                    <a:pt x="0" y="8"/>
                  </a:cubicBezTo>
                  <a:cubicBezTo>
                    <a:pt x="3" y="21"/>
                    <a:pt x="3" y="21"/>
                    <a:pt x="3" y="21"/>
                  </a:cubicBezTo>
                  <a:cubicBezTo>
                    <a:pt x="9" y="19"/>
                    <a:pt x="13" y="14"/>
                    <a:pt x="13" y="8"/>
                  </a:cubicBezTo>
                  <a:cubicBezTo>
                    <a:pt x="13" y="5"/>
                    <a:pt x="12" y="3"/>
                    <a:pt x="11" y="0"/>
                  </a:cubicBezTo>
                  <a:close/>
                </a:path>
              </a:pathLst>
            </a:custGeom>
            <a:solidFill>
              <a:srgbClr val="EB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54"/>
            <p:cNvSpPr>
              <a:spLocks/>
            </p:cNvSpPr>
            <p:nvPr/>
          </p:nvSpPr>
          <p:spPr bwMode="auto">
            <a:xfrm>
              <a:off x="7379494" y="5518150"/>
              <a:ext cx="47625" cy="33338"/>
            </a:xfrm>
            <a:custGeom>
              <a:avLst/>
              <a:gdLst>
                <a:gd name="T0" fmla="*/ 9 w 20"/>
                <a:gd name="T1" fmla="*/ 14 h 14"/>
                <a:gd name="T2" fmla="*/ 20 w 20"/>
                <a:gd name="T3" fmla="*/ 6 h 14"/>
                <a:gd name="T4" fmla="*/ 9 w 20"/>
                <a:gd name="T5" fmla="*/ 0 h 14"/>
                <a:gd name="T6" fmla="*/ 0 w 20"/>
                <a:gd name="T7" fmla="*/ 3 h 14"/>
                <a:gd name="T8" fmla="*/ 9 w 20"/>
                <a:gd name="T9" fmla="*/ 14 h 14"/>
              </a:gdLst>
              <a:ahLst/>
              <a:cxnLst>
                <a:cxn ang="0">
                  <a:pos x="T0" y="T1"/>
                </a:cxn>
                <a:cxn ang="0">
                  <a:pos x="T2" y="T3"/>
                </a:cxn>
                <a:cxn ang="0">
                  <a:pos x="T4" y="T5"/>
                </a:cxn>
                <a:cxn ang="0">
                  <a:pos x="T6" y="T7"/>
                </a:cxn>
                <a:cxn ang="0">
                  <a:pos x="T8" y="T9"/>
                </a:cxn>
              </a:cxnLst>
              <a:rect l="0" t="0" r="r" b="b"/>
              <a:pathLst>
                <a:path w="20" h="14">
                  <a:moveTo>
                    <a:pt x="9" y="14"/>
                  </a:moveTo>
                  <a:cubicBezTo>
                    <a:pt x="20" y="6"/>
                    <a:pt x="20" y="6"/>
                    <a:pt x="20" y="6"/>
                  </a:cubicBezTo>
                  <a:cubicBezTo>
                    <a:pt x="18" y="3"/>
                    <a:pt x="14" y="0"/>
                    <a:pt x="9" y="0"/>
                  </a:cubicBezTo>
                  <a:cubicBezTo>
                    <a:pt x="5" y="0"/>
                    <a:pt x="2" y="1"/>
                    <a:pt x="0" y="3"/>
                  </a:cubicBezTo>
                  <a:cubicBezTo>
                    <a:pt x="9" y="14"/>
                    <a:pt x="9" y="14"/>
                    <a:pt x="9" y="14"/>
                  </a:cubicBezTo>
                  <a:close/>
                </a:path>
              </a:pathLst>
            </a:custGeom>
            <a:solidFill>
              <a:srgbClr val="EFAF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55"/>
            <p:cNvSpPr>
              <a:spLocks/>
            </p:cNvSpPr>
            <p:nvPr/>
          </p:nvSpPr>
          <p:spPr bwMode="auto">
            <a:xfrm>
              <a:off x="7285831" y="5518150"/>
              <a:ext cx="65088" cy="65088"/>
            </a:xfrm>
            <a:custGeom>
              <a:avLst/>
              <a:gdLst>
                <a:gd name="T0" fmla="*/ 0 w 27"/>
                <a:gd name="T1" fmla="*/ 13 h 27"/>
                <a:gd name="T2" fmla="*/ 13 w 27"/>
                <a:gd name="T3" fmla="*/ 27 h 27"/>
                <a:gd name="T4" fmla="*/ 27 w 27"/>
                <a:gd name="T5" fmla="*/ 14 h 27"/>
                <a:gd name="T6" fmla="*/ 21 w 27"/>
                <a:gd name="T7" fmla="*/ 3 h 27"/>
                <a:gd name="T8" fmla="*/ 14 w 27"/>
                <a:gd name="T9" fmla="*/ 0 h 27"/>
                <a:gd name="T10" fmla="*/ 14 w 27"/>
                <a:gd name="T11" fmla="*/ 0 h 27"/>
                <a:gd name="T12" fmla="*/ 0 w 27"/>
                <a:gd name="T13" fmla="*/ 13 h 27"/>
              </a:gdLst>
              <a:ahLst/>
              <a:cxnLst>
                <a:cxn ang="0">
                  <a:pos x="T0" y="T1"/>
                </a:cxn>
                <a:cxn ang="0">
                  <a:pos x="T2" y="T3"/>
                </a:cxn>
                <a:cxn ang="0">
                  <a:pos x="T4" y="T5"/>
                </a:cxn>
                <a:cxn ang="0">
                  <a:pos x="T6" y="T7"/>
                </a:cxn>
                <a:cxn ang="0">
                  <a:pos x="T8" y="T9"/>
                </a:cxn>
                <a:cxn ang="0">
                  <a:pos x="T10" y="T11"/>
                </a:cxn>
                <a:cxn ang="0">
                  <a:pos x="T12" y="T13"/>
                </a:cxn>
              </a:cxnLst>
              <a:rect l="0" t="0" r="r" b="b"/>
              <a:pathLst>
                <a:path w="27" h="27">
                  <a:moveTo>
                    <a:pt x="0" y="13"/>
                  </a:moveTo>
                  <a:cubicBezTo>
                    <a:pt x="0" y="21"/>
                    <a:pt x="6" y="27"/>
                    <a:pt x="13" y="27"/>
                  </a:cubicBezTo>
                  <a:cubicBezTo>
                    <a:pt x="21" y="27"/>
                    <a:pt x="27" y="22"/>
                    <a:pt x="27" y="14"/>
                  </a:cubicBezTo>
                  <a:cubicBezTo>
                    <a:pt x="27" y="9"/>
                    <a:pt x="25" y="5"/>
                    <a:pt x="21" y="3"/>
                  </a:cubicBezTo>
                  <a:cubicBezTo>
                    <a:pt x="19" y="1"/>
                    <a:pt x="17" y="0"/>
                    <a:pt x="14" y="0"/>
                  </a:cubicBezTo>
                  <a:cubicBezTo>
                    <a:pt x="14" y="0"/>
                    <a:pt x="14" y="0"/>
                    <a:pt x="14" y="0"/>
                  </a:cubicBezTo>
                  <a:cubicBezTo>
                    <a:pt x="6" y="0"/>
                    <a:pt x="0" y="6"/>
                    <a:pt x="0" y="13"/>
                  </a:cubicBezTo>
                  <a:close/>
                </a:path>
              </a:pathLst>
            </a:custGeom>
            <a:solidFill>
              <a:srgbClr val="6DBA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56"/>
            <p:cNvSpPr>
              <a:spLocks/>
            </p:cNvSpPr>
            <p:nvPr/>
          </p:nvSpPr>
          <p:spPr bwMode="auto">
            <a:xfrm>
              <a:off x="7285831" y="5519737"/>
              <a:ext cx="33338" cy="31750"/>
            </a:xfrm>
            <a:custGeom>
              <a:avLst/>
              <a:gdLst>
                <a:gd name="T0" fmla="*/ 0 w 14"/>
                <a:gd name="T1" fmla="*/ 12 h 13"/>
                <a:gd name="T2" fmla="*/ 14 w 14"/>
                <a:gd name="T3" fmla="*/ 13 h 13"/>
                <a:gd name="T4" fmla="*/ 14 w 14"/>
                <a:gd name="T5" fmla="*/ 13 h 13"/>
                <a:gd name="T6" fmla="*/ 14 w 14"/>
                <a:gd name="T7" fmla="*/ 13 h 13"/>
                <a:gd name="T8" fmla="*/ 10 w 14"/>
                <a:gd name="T9" fmla="*/ 0 h 13"/>
                <a:gd name="T10" fmla="*/ 0 w 14"/>
                <a:gd name="T11" fmla="*/ 12 h 13"/>
              </a:gdLst>
              <a:ahLst/>
              <a:cxnLst>
                <a:cxn ang="0">
                  <a:pos x="T0" y="T1"/>
                </a:cxn>
                <a:cxn ang="0">
                  <a:pos x="T2" y="T3"/>
                </a:cxn>
                <a:cxn ang="0">
                  <a:pos x="T4" y="T5"/>
                </a:cxn>
                <a:cxn ang="0">
                  <a:pos x="T6" y="T7"/>
                </a:cxn>
                <a:cxn ang="0">
                  <a:pos x="T8" y="T9"/>
                </a:cxn>
                <a:cxn ang="0">
                  <a:pos x="T10" y="T11"/>
                </a:cxn>
              </a:cxnLst>
              <a:rect l="0" t="0" r="r" b="b"/>
              <a:pathLst>
                <a:path w="14" h="13">
                  <a:moveTo>
                    <a:pt x="0" y="12"/>
                  </a:moveTo>
                  <a:cubicBezTo>
                    <a:pt x="14" y="13"/>
                    <a:pt x="14" y="13"/>
                    <a:pt x="14" y="13"/>
                  </a:cubicBezTo>
                  <a:cubicBezTo>
                    <a:pt x="14" y="13"/>
                    <a:pt x="14" y="13"/>
                    <a:pt x="14" y="13"/>
                  </a:cubicBezTo>
                  <a:cubicBezTo>
                    <a:pt x="14" y="13"/>
                    <a:pt x="14" y="13"/>
                    <a:pt x="14" y="13"/>
                  </a:cubicBezTo>
                  <a:cubicBezTo>
                    <a:pt x="10" y="0"/>
                    <a:pt x="10" y="0"/>
                    <a:pt x="10" y="0"/>
                  </a:cubicBezTo>
                  <a:cubicBezTo>
                    <a:pt x="4" y="1"/>
                    <a:pt x="0" y="6"/>
                    <a:pt x="0" y="12"/>
                  </a:cubicBezTo>
                  <a:close/>
                </a:path>
              </a:pathLst>
            </a:custGeom>
            <a:solidFill>
              <a:srgbClr val="EFAF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57"/>
            <p:cNvSpPr>
              <a:spLocks/>
            </p:cNvSpPr>
            <p:nvPr/>
          </p:nvSpPr>
          <p:spPr bwMode="auto">
            <a:xfrm>
              <a:off x="7309644" y="5518150"/>
              <a:ext cx="41275" cy="57150"/>
            </a:xfrm>
            <a:custGeom>
              <a:avLst/>
              <a:gdLst>
                <a:gd name="T0" fmla="*/ 0 w 17"/>
                <a:gd name="T1" fmla="*/ 1 h 24"/>
                <a:gd name="T2" fmla="*/ 4 w 17"/>
                <a:gd name="T3" fmla="*/ 14 h 24"/>
                <a:gd name="T4" fmla="*/ 4 w 17"/>
                <a:gd name="T5" fmla="*/ 14 h 24"/>
                <a:gd name="T6" fmla="*/ 13 w 17"/>
                <a:gd name="T7" fmla="*/ 24 h 24"/>
                <a:gd name="T8" fmla="*/ 17 w 17"/>
                <a:gd name="T9" fmla="*/ 14 h 24"/>
                <a:gd name="T10" fmla="*/ 12 w 17"/>
                <a:gd name="T11" fmla="*/ 3 h 24"/>
                <a:gd name="T12" fmla="*/ 4 w 17"/>
                <a:gd name="T13" fmla="*/ 0 h 24"/>
                <a:gd name="T14" fmla="*/ 0 w 17"/>
                <a:gd name="T15" fmla="*/ 1 h 2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24">
                  <a:moveTo>
                    <a:pt x="0" y="1"/>
                  </a:moveTo>
                  <a:cubicBezTo>
                    <a:pt x="4" y="14"/>
                    <a:pt x="4" y="14"/>
                    <a:pt x="4" y="14"/>
                  </a:cubicBezTo>
                  <a:cubicBezTo>
                    <a:pt x="4" y="14"/>
                    <a:pt x="4" y="14"/>
                    <a:pt x="4" y="14"/>
                  </a:cubicBezTo>
                  <a:cubicBezTo>
                    <a:pt x="13" y="24"/>
                    <a:pt x="13" y="24"/>
                    <a:pt x="13" y="24"/>
                  </a:cubicBezTo>
                  <a:cubicBezTo>
                    <a:pt x="15" y="21"/>
                    <a:pt x="17" y="18"/>
                    <a:pt x="17" y="14"/>
                  </a:cubicBezTo>
                  <a:cubicBezTo>
                    <a:pt x="17" y="10"/>
                    <a:pt x="15" y="6"/>
                    <a:pt x="12" y="3"/>
                  </a:cubicBezTo>
                  <a:cubicBezTo>
                    <a:pt x="10" y="1"/>
                    <a:pt x="7" y="0"/>
                    <a:pt x="4" y="0"/>
                  </a:cubicBezTo>
                  <a:cubicBezTo>
                    <a:pt x="2" y="0"/>
                    <a:pt x="1" y="0"/>
                    <a:pt x="0" y="1"/>
                  </a:cubicBezTo>
                  <a:close/>
                </a:path>
              </a:pathLst>
            </a:custGeom>
            <a:solidFill>
              <a:srgbClr val="EB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58"/>
            <p:cNvSpPr>
              <a:spLocks/>
            </p:cNvSpPr>
            <p:nvPr/>
          </p:nvSpPr>
          <p:spPr bwMode="auto">
            <a:xfrm>
              <a:off x="3151981" y="5257800"/>
              <a:ext cx="969963" cy="433388"/>
            </a:xfrm>
            <a:custGeom>
              <a:avLst/>
              <a:gdLst>
                <a:gd name="T0" fmla="*/ 64 w 402"/>
                <a:gd name="T1" fmla="*/ 13 h 180"/>
                <a:gd name="T2" fmla="*/ 229 w 402"/>
                <a:gd name="T3" fmla="*/ 118 h 180"/>
                <a:gd name="T4" fmla="*/ 379 w 402"/>
                <a:gd name="T5" fmla="*/ 98 h 180"/>
                <a:gd name="T6" fmla="*/ 402 w 402"/>
                <a:gd name="T7" fmla="*/ 141 h 180"/>
                <a:gd name="T8" fmla="*/ 204 w 402"/>
                <a:gd name="T9" fmla="*/ 162 h 180"/>
                <a:gd name="T10" fmla="*/ 34 w 402"/>
                <a:gd name="T11" fmla="*/ 75 h 180"/>
                <a:gd name="T12" fmla="*/ 64 w 402"/>
                <a:gd name="T13" fmla="*/ 13 h 180"/>
              </a:gdLst>
              <a:ahLst/>
              <a:cxnLst>
                <a:cxn ang="0">
                  <a:pos x="T0" y="T1"/>
                </a:cxn>
                <a:cxn ang="0">
                  <a:pos x="T2" y="T3"/>
                </a:cxn>
                <a:cxn ang="0">
                  <a:pos x="T4" y="T5"/>
                </a:cxn>
                <a:cxn ang="0">
                  <a:pos x="T6" y="T7"/>
                </a:cxn>
                <a:cxn ang="0">
                  <a:pos x="T8" y="T9"/>
                </a:cxn>
                <a:cxn ang="0">
                  <a:pos x="T10" y="T11"/>
                </a:cxn>
                <a:cxn ang="0">
                  <a:pos x="T12" y="T13"/>
                </a:cxn>
              </a:cxnLst>
              <a:rect l="0" t="0" r="r" b="b"/>
              <a:pathLst>
                <a:path w="402" h="180">
                  <a:moveTo>
                    <a:pt x="64" y="13"/>
                  </a:moveTo>
                  <a:cubicBezTo>
                    <a:pt x="64" y="13"/>
                    <a:pt x="167" y="103"/>
                    <a:pt x="229" y="118"/>
                  </a:cubicBezTo>
                  <a:cubicBezTo>
                    <a:pt x="284" y="131"/>
                    <a:pt x="379" y="98"/>
                    <a:pt x="379" y="98"/>
                  </a:cubicBezTo>
                  <a:cubicBezTo>
                    <a:pt x="402" y="141"/>
                    <a:pt x="402" y="141"/>
                    <a:pt x="402" y="141"/>
                  </a:cubicBezTo>
                  <a:cubicBezTo>
                    <a:pt x="401" y="142"/>
                    <a:pt x="280" y="180"/>
                    <a:pt x="204" y="162"/>
                  </a:cubicBezTo>
                  <a:cubicBezTo>
                    <a:pt x="134" y="145"/>
                    <a:pt x="35" y="75"/>
                    <a:pt x="34" y="75"/>
                  </a:cubicBezTo>
                  <a:cubicBezTo>
                    <a:pt x="0" y="56"/>
                    <a:pt x="34" y="0"/>
                    <a:pt x="64" y="13"/>
                  </a:cubicBezTo>
                  <a:close/>
                </a:path>
              </a:pathLst>
            </a:custGeom>
            <a:solidFill>
              <a:schemeClr val="tx2">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59"/>
            <p:cNvSpPr>
              <a:spLocks/>
            </p:cNvSpPr>
            <p:nvPr/>
          </p:nvSpPr>
          <p:spPr bwMode="auto">
            <a:xfrm>
              <a:off x="5457031" y="5045075"/>
              <a:ext cx="681038" cy="796925"/>
            </a:xfrm>
            <a:custGeom>
              <a:avLst/>
              <a:gdLst>
                <a:gd name="T0" fmla="*/ 282 w 282"/>
                <a:gd name="T1" fmla="*/ 301 h 330"/>
                <a:gd name="T2" fmla="*/ 237 w 282"/>
                <a:gd name="T3" fmla="*/ 80 h 330"/>
                <a:gd name="T4" fmla="*/ 1 w 282"/>
                <a:gd name="T5" fmla="*/ 82 h 330"/>
                <a:gd name="T6" fmla="*/ 46 w 282"/>
                <a:gd name="T7" fmla="*/ 330 h 330"/>
                <a:gd name="T8" fmla="*/ 282 w 282"/>
                <a:gd name="T9" fmla="*/ 301 h 330"/>
              </a:gdLst>
              <a:ahLst/>
              <a:cxnLst>
                <a:cxn ang="0">
                  <a:pos x="T0" y="T1"/>
                </a:cxn>
                <a:cxn ang="0">
                  <a:pos x="T2" y="T3"/>
                </a:cxn>
                <a:cxn ang="0">
                  <a:pos x="T4" y="T5"/>
                </a:cxn>
                <a:cxn ang="0">
                  <a:pos x="T6" y="T7"/>
                </a:cxn>
                <a:cxn ang="0">
                  <a:pos x="T8" y="T9"/>
                </a:cxn>
              </a:cxnLst>
              <a:rect l="0" t="0" r="r" b="b"/>
              <a:pathLst>
                <a:path w="282" h="330">
                  <a:moveTo>
                    <a:pt x="282" y="301"/>
                  </a:moveTo>
                  <a:cubicBezTo>
                    <a:pt x="282" y="301"/>
                    <a:pt x="259" y="121"/>
                    <a:pt x="237" y="80"/>
                  </a:cubicBezTo>
                  <a:cubicBezTo>
                    <a:pt x="192" y="0"/>
                    <a:pt x="5" y="22"/>
                    <a:pt x="1" y="82"/>
                  </a:cubicBezTo>
                  <a:cubicBezTo>
                    <a:pt x="0" y="102"/>
                    <a:pt x="46" y="330"/>
                    <a:pt x="46" y="330"/>
                  </a:cubicBezTo>
                  <a:lnTo>
                    <a:pt x="282" y="301"/>
                  </a:lnTo>
                  <a:close/>
                </a:path>
              </a:pathLst>
            </a:custGeom>
            <a:solidFill>
              <a:schemeClr val="tx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60"/>
            <p:cNvSpPr>
              <a:spLocks/>
            </p:cNvSpPr>
            <p:nvPr/>
          </p:nvSpPr>
          <p:spPr bwMode="auto">
            <a:xfrm>
              <a:off x="5655469" y="5276850"/>
              <a:ext cx="561975" cy="595313"/>
            </a:xfrm>
            <a:custGeom>
              <a:avLst/>
              <a:gdLst>
                <a:gd name="T0" fmla="*/ 233 w 233"/>
                <a:gd name="T1" fmla="*/ 211 h 247"/>
                <a:gd name="T2" fmla="*/ 151 w 233"/>
                <a:gd name="T3" fmla="*/ 10 h 247"/>
                <a:gd name="T4" fmla="*/ 31 w 233"/>
                <a:gd name="T5" fmla="*/ 27 h 247"/>
                <a:gd name="T6" fmla="*/ 59 w 233"/>
                <a:gd name="T7" fmla="*/ 247 h 247"/>
                <a:gd name="T8" fmla="*/ 233 w 233"/>
                <a:gd name="T9" fmla="*/ 211 h 247"/>
              </a:gdLst>
              <a:ahLst/>
              <a:cxnLst>
                <a:cxn ang="0">
                  <a:pos x="T0" y="T1"/>
                </a:cxn>
                <a:cxn ang="0">
                  <a:pos x="T2" y="T3"/>
                </a:cxn>
                <a:cxn ang="0">
                  <a:pos x="T4" y="T5"/>
                </a:cxn>
                <a:cxn ang="0">
                  <a:pos x="T6" y="T7"/>
                </a:cxn>
                <a:cxn ang="0">
                  <a:pos x="T8" y="T9"/>
                </a:cxn>
              </a:cxnLst>
              <a:rect l="0" t="0" r="r" b="b"/>
              <a:pathLst>
                <a:path w="233" h="247">
                  <a:moveTo>
                    <a:pt x="233" y="211"/>
                  </a:moveTo>
                  <a:cubicBezTo>
                    <a:pt x="233" y="211"/>
                    <a:pt x="153" y="21"/>
                    <a:pt x="151" y="10"/>
                  </a:cubicBezTo>
                  <a:cubicBezTo>
                    <a:pt x="149" y="0"/>
                    <a:pt x="62" y="6"/>
                    <a:pt x="31" y="27"/>
                  </a:cubicBezTo>
                  <a:cubicBezTo>
                    <a:pt x="0" y="48"/>
                    <a:pt x="59" y="247"/>
                    <a:pt x="59" y="247"/>
                  </a:cubicBezTo>
                  <a:lnTo>
                    <a:pt x="233" y="21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61"/>
            <p:cNvSpPr>
              <a:spLocks/>
            </p:cNvSpPr>
            <p:nvPr/>
          </p:nvSpPr>
          <p:spPr bwMode="auto">
            <a:xfrm>
              <a:off x="5965031" y="5278437"/>
              <a:ext cx="474663" cy="461963"/>
            </a:xfrm>
            <a:custGeom>
              <a:avLst/>
              <a:gdLst>
                <a:gd name="T0" fmla="*/ 69 w 197"/>
                <a:gd name="T1" fmla="*/ 16 h 191"/>
                <a:gd name="T2" fmla="*/ 1 w 197"/>
                <a:gd name="T3" fmla="*/ 0 h 191"/>
                <a:gd name="T4" fmla="*/ 0 w 197"/>
                <a:gd name="T5" fmla="*/ 20 h 191"/>
                <a:gd name="T6" fmla="*/ 45 w 197"/>
                <a:gd name="T7" fmla="*/ 104 h 191"/>
                <a:gd name="T8" fmla="*/ 71 w 197"/>
                <a:gd name="T9" fmla="*/ 191 h 191"/>
                <a:gd name="T10" fmla="*/ 114 w 197"/>
                <a:gd name="T11" fmla="*/ 191 h 191"/>
                <a:gd name="T12" fmla="*/ 83 w 197"/>
                <a:gd name="T13" fmla="*/ 99 h 191"/>
                <a:gd name="T14" fmla="*/ 146 w 197"/>
                <a:gd name="T15" fmla="*/ 166 h 191"/>
                <a:gd name="T16" fmla="*/ 197 w 197"/>
                <a:gd name="T17" fmla="*/ 159 h 191"/>
                <a:gd name="T18" fmla="*/ 104 w 197"/>
                <a:gd name="T19" fmla="*/ 52 h 191"/>
                <a:gd name="T20" fmla="*/ 69 w 197"/>
                <a:gd name="T21" fmla="*/ 16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191">
                  <a:moveTo>
                    <a:pt x="69" y="16"/>
                  </a:moveTo>
                  <a:cubicBezTo>
                    <a:pt x="61" y="16"/>
                    <a:pt x="1" y="0"/>
                    <a:pt x="1" y="0"/>
                  </a:cubicBezTo>
                  <a:cubicBezTo>
                    <a:pt x="0" y="20"/>
                    <a:pt x="0" y="20"/>
                    <a:pt x="0" y="20"/>
                  </a:cubicBezTo>
                  <a:cubicBezTo>
                    <a:pt x="0" y="20"/>
                    <a:pt x="31" y="65"/>
                    <a:pt x="45" y="104"/>
                  </a:cubicBezTo>
                  <a:cubicBezTo>
                    <a:pt x="60" y="143"/>
                    <a:pt x="71" y="191"/>
                    <a:pt x="71" y="191"/>
                  </a:cubicBezTo>
                  <a:cubicBezTo>
                    <a:pt x="114" y="191"/>
                    <a:pt x="114" y="191"/>
                    <a:pt x="114" y="191"/>
                  </a:cubicBezTo>
                  <a:cubicBezTo>
                    <a:pt x="114" y="191"/>
                    <a:pt x="95" y="143"/>
                    <a:pt x="83" y="99"/>
                  </a:cubicBezTo>
                  <a:cubicBezTo>
                    <a:pt x="111" y="129"/>
                    <a:pt x="146" y="166"/>
                    <a:pt x="146" y="166"/>
                  </a:cubicBezTo>
                  <a:cubicBezTo>
                    <a:pt x="146" y="166"/>
                    <a:pt x="197" y="162"/>
                    <a:pt x="197" y="159"/>
                  </a:cubicBezTo>
                  <a:cubicBezTo>
                    <a:pt x="197" y="155"/>
                    <a:pt x="104" y="52"/>
                    <a:pt x="104" y="52"/>
                  </a:cubicBezTo>
                  <a:lnTo>
                    <a:pt x="69" y="16"/>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62"/>
            <p:cNvSpPr>
              <a:spLocks/>
            </p:cNvSpPr>
            <p:nvPr/>
          </p:nvSpPr>
          <p:spPr bwMode="auto">
            <a:xfrm>
              <a:off x="5961856" y="5322887"/>
              <a:ext cx="190500" cy="390525"/>
            </a:xfrm>
            <a:custGeom>
              <a:avLst/>
              <a:gdLst>
                <a:gd name="T0" fmla="*/ 0 w 79"/>
                <a:gd name="T1" fmla="*/ 0 h 162"/>
                <a:gd name="T2" fmla="*/ 55 w 79"/>
                <a:gd name="T3" fmla="*/ 16 h 162"/>
                <a:gd name="T4" fmla="*/ 57 w 79"/>
                <a:gd name="T5" fmla="*/ 80 h 162"/>
                <a:gd name="T6" fmla="*/ 69 w 79"/>
                <a:gd name="T7" fmla="*/ 74 h 162"/>
                <a:gd name="T8" fmla="*/ 79 w 79"/>
                <a:gd name="T9" fmla="*/ 160 h 162"/>
                <a:gd name="T10" fmla="*/ 69 w 79"/>
                <a:gd name="T11" fmla="*/ 156 h 162"/>
                <a:gd name="T12" fmla="*/ 32 w 79"/>
                <a:gd name="T13" fmla="*/ 61 h 162"/>
                <a:gd name="T14" fmla="*/ 0 w 79"/>
                <a:gd name="T15" fmla="*/ 0 h 1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9" h="162">
                  <a:moveTo>
                    <a:pt x="0" y="0"/>
                  </a:moveTo>
                  <a:cubicBezTo>
                    <a:pt x="6" y="2"/>
                    <a:pt x="55" y="16"/>
                    <a:pt x="55" y="16"/>
                  </a:cubicBezTo>
                  <a:cubicBezTo>
                    <a:pt x="57" y="80"/>
                    <a:pt x="57" y="80"/>
                    <a:pt x="57" y="80"/>
                  </a:cubicBezTo>
                  <a:cubicBezTo>
                    <a:pt x="69" y="74"/>
                    <a:pt x="69" y="74"/>
                    <a:pt x="69" y="74"/>
                  </a:cubicBezTo>
                  <a:cubicBezTo>
                    <a:pt x="79" y="160"/>
                    <a:pt x="79" y="160"/>
                    <a:pt x="79" y="160"/>
                  </a:cubicBezTo>
                  <a:cubicBezTo>
                    <a:pt x="79" y="160"/>
                    <a:pt x="74" y="162"/>
                    <a:pt x="69" y="156"/>
                  </a:cubicBezTo>
                  <a:cubicBezTo>
                    <a:pt x="65" y="150"/>
                    <a:pt x="41" y="86"/>
                    <a:pt x="32" y="61"/>
                  </a:cubicBezTo>
                  <a:cubicBezTo>
                    <a:pt x="23" y="37"/>
                    <a:pt x="0" y="0"/>
                    <a:pt x="0" y="0"/>
                  </a:cubicBezTo>
                  <a:close/>
                </a:path>
              </a:pathLst>
            </a:custGeom>
            <a:solidFill>
              <a:srgbClr val="4444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63"/>
            <p:cNvSpPr>
              <a:spLocks/>
            </p:cNvSpPr>
            <p:nvPr/>
          </p:nvSpPr>
          <p:spPr bwMode="auto">
            <a:xfrm>
              <a:off x="5928519" y="5353050"/>
              <a:ext cx="185738" cy="422275"/>
            </a:xfrm>
            <a:custGeom>
              <a:avLst/>
              <a:gdLst>
                <a:gd name="T0" fmla="*/ 0 w 77"/>
                <a:gd name="T1" fmla="*/ 4 h 175"/>
                <a:gd name="T2" fmla="*/ 32 w 77"/>
                <a:gd name="T3" fmla="*/ 158 h 175"/>
                <a:gd name="T4" fmla="*/ 71 w 77"/>
                <a:gd name="T5" fmla="*/ 175 h 175"/>
                <a:gd name="T6" fmla="*/ 77 w 77"/>
                <a:gd name="T7" fmla="*/ 151 h 175"/>
                <a:gd name="T8" fmla="*/ 13 w 77"/>
                <a:gd name="T9" fmla="*/ 0 h 175"/>
                <a:gd name="T10" fmla="*/ 0 w 77"/>
                <a:gd name="T11" fmla="*/ 4 h 175"/>
              </a:gdLst>
              <a:ahLst/>
              <a:cxnLst>
                <a:cxn ang="0">
                  <a:pos x="T0" y="T1"/>
                </a:cxn>
                <a:cxn ang="0">
                  <a:pos x="T2" y="T3"/>
                </a:cxn>
                <a:cxn ang="0">
                  <a:pos x="T4" y="T5"/>
                </a:cxn>
                <a:cxn ang="0">
                  <a:pos x="T6" y="T7"/>
                </a:cxn>
                <a:cxn ang="0">
                  <a:pos x="T8" y="T9"/>
                </a:cxn>
                <a:cxn ang="0">
                  <a:pos x="T10" y="T11"/>
                </a:cxn>
              </a:cxnLst>
              <a:rect l="0" t="0" r="r" b="b"/>
              <a:pathLst>
                <a:path w="77" h="175">
                  <a:moveTo>
                    <a:pt x="0" y="4"/>
                  </a:moveTo>
                  <a:cubicBezTo>
                    <a:pt x="0" y="4"/>
                    <a:pt x="32" y="156"/>
                    <a:pt x="32" y="158"/>
                  </a:cubicBezTo>
                  <a:cubicBezTo>
                    <a:pt x="32" y="160"/>
                    <a:pt x="71" y="175"/>
                    <a:pt x="71" y="175"/>
                  </a:cubicBezTo>
                  <a:cubicBezTo>
                    <a:pt x="77" y="151"/>
                    <a:pt x="77" y="151"/>
                    <a:pt x="77" y="151"/>
                  </a:cubicBezTo>
                  <a:cubicBezTo>
                    <a:pt x="13" y="0"/>
                    <a:pt x="13" y="0"/>
                    <a:pt x="13" y="0"/>
                  </a:cubicBezTo>
                  <a:lnTo>
                    <a:pt x="0" y="4"/>
                  </a:lnTo>
                  <a:close/>
                </a:path>
              </a:pathLst>
            </a:cu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64"/>
            <p:cNvSpPr>
              <a:spLocks/>
            </p:cNvSpPr>
            <p:nvPr/>
          </p:nvSpPr>
          <p:spPr bwMode="auto">
            <a:xfrm>
              <a:off x="5793581" y="5237162"/>
              <a:ext cx="163513" cy="106363"/>
            </a:xfrm>
            <a:custGeom>
              <a:avLst/>
              <a:gdLst>
                <a:gd name="T0" fmla="*/ 58 w 68"/>
                <a:gd name="T1" fmla="*/ 0 h 44"/>
                <a:gd name="T2" fmla="*/ 68 w 68"/>
                <a:gd name="T3" fmla="*/ 30 h 44"/>
                <a:gd name="T4" fmla="*/ 60 w 68"/>
                <a:gd name="T5" fmla="*/ 43 h 44"/>
                <a:gd name="T6" fmla="*/ 22 w 68"/>
                <a:gd name="T7" fmla="*/ 39 h 44"/>
                <a:gd name="T8" fmla="*/ 1 w 68"/>
                <a:gd name="T9" fmla="*/ 27 h 44"/>
                <a:gd name="T10" fmla="*/ 1 w 68"/>
                <a:gd name="T11" fmla="*/ 8 h 44"/>
                <a:gd name="T12" fmla="*/ 58 w 68"/>
                <a:gd name="T13" fmla="*/ 0 h 44"/>
              </a:gdLst>
              <a:ahLst/>
              <a:cxnLst>
                <a:cxn ang="0">
                  <a:pos x="T0" y="T1"/>
                </a:cxn>
                <a:cxn ang="0">
                  <a:pos x="T2" y="T3"/>
                </a:cxn>
                <a:cxn ang="0">
                  <a:pos x="T4" y="T5"/>
                </a:cxn>
                <a:cxn ang="0">
                  <a:pos x="T6" y="T7"/>
                </a:cxn>
                <a:cxn ang="0">
                  <a:pos x="T8" y="T9"/>
                </a:cxn>
                <a:cxn ang="0">
                  <a:pos x="T10" y="T11"/>
                </a:cxn>
                <a:cxn ang="0">
                  <a:pos x="T12" y="T13"/>
                </a:cxn>
              </a:cxnLst>
              <a:rect l="0" t="0" r="r" b="b"/>
              <a:pathLst>
                <a:path w="68" h="44">
                  <a:moveTo>
                    <a:pt x="58" y="0"/>
                  </a:moveTo>
                  <a:cubicBezTo>
                    <a:pt x="68" y="30"/>
                    <a:pt x="68" y="30"/>
                    <a:pt x="68" y="30"/>
                  </a:cubicBezTo>
                  <a:cubicBezTo>
                    <a:pt x="68" y="30"/>
                    <a:pt x="62" y="41"/>
                    <a:pt x="60" y="43"/>
                  </a:cubicBezTo>
                  <a:cubicBezTo>
                    <a:pt x="58" y="44"/>
                    <a:pt x="29" y="41"/>
                    <a:pt x="22" y="39"/>
                  </a:cubicBezTo>
                  <a:cubicBezTo>
                    <a:pt x="15" y="37"/>
                    <a:pt x="0" y="28"/>
                    <a:pt x="1" y="27"/>
                  </a:cubicBezTo>
                  <a:cubicBezTo>
                    <a:pt x="1" y="26"/>
                    <a:pt x="1" y="8"/>
                    <a:pt x="1" y="8"/>
                  </a:cubicBezTo>
                  <a:lnTo>
                    <a:pt x="58" y="0"/>
                  </a:lnTo>
                  <a:close/>
                </a:path>
              </a:pathLst>
            </a:custGeom>
            <a:solidFill>
              <a:srgbClr val="FBD2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65"/>
            <p:cNvSpPr>
              <a:spLocks/>
            </p:cNvSpPr>
            <p:nvPr/>
          </p:nvSpPr>
          <p:spPr bwMode="auto">
            <a:xfrm>
              <a:off x="5515769" y="5311775"/>
              <a:ext cx="390525" cy="463550"/>
            </a:xfrm>
            <a:custGeom>
              <a:avLst/>
              <a:gdLst>
                <a:gd name="T0" fmla="*/ 154 w 162"/>
                <a:gd name="T1" fmla="*/ 177 h 192"/>
                <a:gd name="T2" fmla="*/ 154 w 162"/>
                <a:gd name="T3" fmla="*/ 62 h 192"/>
                <a:gd name="T4" fmla="*/ 140 w 162"/>
                <a:gd name="T5" fmla="*/ 14 h 192"/>
                <a:gd name="T6" fmla="*/ 111 w 162"/>
                <a:gd name="T7" fmla="*/ 0 h 192"/>
                <a:gd name="T8" fmla="*/ 34 w 162"/>
                <a:gd name="T9" fmla="*/ 28 h 192"/>
                <a:gd name="T10" fmla="*/ 0 w 162"/>
                <a:gd name="T11" fmla="*/ 170 h 192"/>
                <a:gd name="T12" fmla="*/ 52 w 162"/>
                <a:gd name="T13" fmla="*/ 187 h 192"/>
                <a:gd name="T14" fmla="*/ 71 w 162"/>
                <a:gd name="T15" fmla="*/ 106 h 192"/>
                <a:gd name="T16" fmla="*/ 98 w 162"/>
                <a:gd name="T17" fmla="*/ 192 h 192"/>
                <a:gd name="T18" fmla="*/ 154 w 162"/>
                <a:gd name="T19" fmla="*/ 177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2" h="192">
                  <a:moveTo>
                    <a:pt x="154" y="177"/>
                  </a:moveTo>
                  <a:cubicBezTo>
                    <a:pt x="154" y="177"/>
                    <a:pt x="162" y="89"/>
                    <a:pt x="154" y="62"/>
                  </a:cubicBezTo>
                  <a:cubicBezTo>
                    <a:pt x="147" y="35"/>
                    <a:pt x="140" y="20"/>
                    <a:pt x="140" y="14"/>
                  </a:cubicBezTo>
                  <a:cubicBezTo>
                    <a:pt x="141" y="9"/>
                    <a:pt x="111" y="0"/>
                    <a:pt x="111" y="0"/>
                  </a:cubicBezTo>
                  <a:cubicBezTo>
                    <a:pt x="34" y="28"/>
                    <a:pt x="34" y="28"/>
                    <a:pt x="34" y="28"/>
                  </a:cubicBezTo>
                  <a:cubicBezTo>
                    <a:pt x="0" y="170"/>
                    <a:pt x="0" y="170"/>
                    <a:pt x="0" y="170"/>
                  </a:cubicBezTo>
                  <a:cubicBezTo>
                    <a:pt x="0" y="170"/>
                    <a:pt x="56" y="191"/>
                    <a:pt x="52" y="187"/>
                  </a:cubicBezTo>
                  <a:cubicBezTo>
                    <a:pt x="49" y="182"/>
                    <a:pt x="71" y="106"/>
                    <a:pt x="71" y="106"/>
                  </a:cubicBezTo>
                  <a:cubicBezTo>
                    <a:pt x="71" y="106"/>
                    <a:pt x="95" y="192"/>
                    <a:pt x="98" y="192"/>
                  </a:cubicBezTo>
                  <a:cubicBezTo>
                    <a:pt x="101" y="192"/>
                    <a:pt x="154" y="177"/>
                    <a:pt x="154" y="177"/>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Freeform 66"/>
            <p:cNvSpPr>
              <a:spLocks/>
            </p:cNvSpPr>
            <p:nvPr/>
          </p:nvSpPr>
          <p:spPr bwMode="auto">
            <a:xfrm>
              <a:off x="5734844" y="5302250"/>
              <a:ext cx="190500" cy="417513"/>
            </a:xfrm>
            <a:custGeom>
              <a:avLst/>
              <a:gdLst>
                <a:gd name="T0" fmla="*/ 42 w 79"/>
                <a:gd name="T1" fmla="*/ 0 h 173"/>
                <a:gd name="T2" fmla="*/ 0 w 79"/>
                <a:gd name="T3" fmla="*/ 40 h 173"/>
                <a:gd name="T4" fmla="*/ 62 w 79"/>
                <a:gd name="T5" fmla="*/ 104 h 173"/>
                <a:gd name="T6" fmla="*/ 40 w 79"/>
                <a:gd name="T7" fmla="*/ 99 h 173"/>
                <a:gd name="T8" fmla="*/ 68 w 79"/>
                <a:gd name="T9" fmla="*/ 168 h 173"/>
                <a:gd name="T10" fmla="*/ 79 w 79"/>
                <a:gd name="T11" fmla="*/ 166 h 173"/>
                <a:gd name="T12" fmla="*/ 63 w 79"/>
                <a:gd name="T13" fmla="*/ 66 h 173"/>
                <a:gd name="T14" fmla="*/ 42 w 79"/>
                <a:gd name="T15" fmla="*/ 0 h 1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9" h="173">
                  <a:moveTo>
                    <a:pt x="42" y="0"/>
                  </a:moveTo>
                  <a:cubicBezTo>
                    <a:pt x="38" y="5"/>
                    <a:pt x="0" y="40"/>
                    <a:pt x="0" y="40"/>
                  </a:cubicBezTo>
                  <a:cubicBezTo>
                    <a:pt x="62" y="104"/>
                    <a:pt x="62" y="104"/>
                    <a:pt x="62" y="104"/>
                  </a:cubicBezTo>
                  <a:cubicBezTo>
                    <a:pt x="40" y="99"/>
                    <a:pt x="40" y="99"/>
                    <a:pt x="40" y="99"/>
                  </a:cubicBezTo>
                  <a:cubicBezTo>
                    <a:pt x="68" y="168"/>
                    <a:pt x="68" y="168"/>
                    <a:pt x="68" y="168"/>
                  </a:cubicBezTo>
                  <a:cubicBezTo>
                    <a:pt x="68" y="168"/>
                    <a:pt x="78" y="173"/>
                    <a:pt x="79" y="166"/>
                  </a:cubicBezTo>
                  <a:cubicBezTo>
                    <a:pt x="79" y="159"/>
                    <a:pt x="68" y="92"/>
                    <a:pt x="63" y="66"/>
                  </a:cubicBezTo>
                  <a:cubicBezTo>
                    <a:pt x="58" y="40"/>
                    <a:pt x="42" y="0"/>
                    <a:pt x="42" y="0"/>
                  </a:cubicBezTo>
                  <a:close/>
                </a:path>
              </a:pathLst>
            </a:custGeom>
            <a:solidFill>
              <a:schemeClr val="tx2">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67"/>
            <p:cNvSpPr>
              <a:spLocks/>
            </p:cNvSpPr>
            <p:nvPr/>
          </p:nvSpPr>
          <p:spPr bwMode="auto">
            <a:xfrm>
              <a:off x="5938044" y="5211762"/>
              <a:ext cx="315913" cy="349250"/>
            </a:xfrm>
            <a:custGeom>
              <a:avLst/>
              <a:gdLst>
                <a:gd name="T0" fmla="*/ 0 w 199"/>
                <a:gd name="T1" fmla="*/ 220 h 220"/>
                <a:gd name="T2" fmla="*/ 190 w 199"/>
                <a:gd name="T3" fmla="*/ 0 h 220"/>
                <a:gd name="T4" fmla="*/ 199 w 199"/>
                <a:gd name="T5" fmla="*/ 138 h 220"/>
                <a:gd name="T6" fmla="*/ 0 w 199"/>
                <a:gd name="T7" fmla="*/ 220 h 220"/>
              </a:gdLst>
              <a:ahLst/>
              <a:cxnLst>
                <a:cxn ang="0">
                  <a:pos x="T0" y="T1"/>
                </a:cxn>
                <a:cxn ang="0">
                  <a:pos x="T2" y="T3"/>
                </a:cxn>
                <a:cxn ang="0">
                  <a:pos x="T4" y="T5"/>
                </a:cxn>
                <a:cxn ang="0">
                  <a:pos x="T6" y="T7"/>
                </a:cxn>
              </a:cxnLst>
              <a:rect l="0" t="0" r="r" b="b"/>
              <a:pathLst>
                <a:path w="199" h="220">
                  <a:moveTo>
                    <a:pt x="0" y="220"/>
                  </a:moveTo>
                  <a:lnTo>
                    <a:pt x="190" y="0"/>
                  </a:lnTo>
                  <a:lnTo>
                    <a:pt x="199" y="138"/>
                  </a:lnTo>
                  <a:lnTo>
                    <a:pt x="0" y="220"/>
                  </a:lnTo>
                  <a:close/>
                </a:path>
              </a:pathLst>
            </a:custGeom>
            <a:solidFill>
              <a:srgbClr val="5D858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68"/>
            <p:cNvSpPr>
              <a:spLocks/>
            </p:cNvSpPr>
            <p:nvPr/>
          </p:nvSpPr>
          <p:spPr bwMode="auto">
            <a:xfrm>
              <a:off x="6014244" y="5267325"/>
              <a:ext cx="207963" cy="473075"/>
            </a:xfrm>
            <a:custGeom>
              <a:avLst/>
              <a:gdLst>
                <a:gd name="T0" fmla="*/ 86 w 86"/>
                <a:gd name="T1" fmla="*/ 74 h 196"/>
                <a:gd name="T2" fmla="*/ 83 w 86"/>
                <a:gd name="T3" fmla="*/ 0 h 196"/>
                <a:gd name="T4" fmla="*/ 0 w 86"/>
                <a:gd name="T5" fmla="*/ 109 h 196"/>
                <a:gd name="T6" fmla="*/ 2 w 86"/>
                <a:gd name="T7" fmla="*/ 196 h 196"/>
                <a:gd name="T8" fmla="*/ 86 w 86"/>
                <a:gd name="T9" fmla="*/ 74 h 196"/>
              </a:gdLst>
              <a:ahLst/>
              <a:cxnLst>
                <a:cxn ang="0">
                  <a:pos x="T0" y="T1"/>
                </a:cxn>
                <a:cxn ang="0">
                  <a:pos x="T2" y="T3"/>
                </a:cxn>
                <a:cxn ang="0">
                  <a:pos x="T4" y="T5"/>
                </a:cxn>
                <a:cxn ang="0">
                  <a:pos x="T6" y="T7"/>
                </a:cxn>
                <a:cxn ang="0">
                  <a:pos x="T8" y="T9"/>
                </a:cxn>
              </a:cxnLst>
              <a:rect l="0" t="0" r="r" b="b"/>
              <a:pathLst>
                <a:path w="86" h="196">
                  <a:moveTo>
                    <a:pt x="86" y="74"/>
                  </a:moveTo>
                  <a:cubicBezTo>
                    <a:pt x="83" y="0"/>
                    <a:pt x="83" y="0"/>
                    <a:pt x="83" y="0"/>
                  </a:cubicBezTo>
                  <a:cubicBezTo>
                    <a:pt x="0" y="109"/>
                    <a:pt x="0" y="109"/>
                    <a:pt x="0" y="109"/>
                  </a:cubicBezTo>
                  <a:cubicBezTo>
                    <a:pt x="2" y="196"/>
                    <a:pt x="2" y="196"/>
                    <a:pt x="2" y="196"/>
                  </a:cubicBezTo>
                  <a:cubicBezTo>
                    <a:pt x="29" y="152"/>
                    <a:pt x="55" y="116"/>
                    <a:pt x="86" y="74"/>
                  </a:cubicBez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Freeform 69"/>
            <p:cNvSpPr>
              <a:spLocks/>
            </p:cNvSpPr>
            <p:nvPr/>
          </p:nvSpPr>
          <p:spPr bwMode="auto">
            <a:xfrm>
              <a:off x="5744369" y="5370512"/>
              <a:ext cx="509588" cy="430213"/>
            </a:xfrm>
            <a:custGeom>
              <a:avLst/>
              <a:gdLst>
                <a:gd name="T0" fmla="*/ 148 w 321"/>
                <a:gd name="T1" fmla="*/ 0 h 271"/>
                <a:gd name="T2" fmla="*/ 321 w 321"/>
                <a:gd name="T3" fmla="*/ 38 h 271"/>
                <a:gd name="T4" fmla="*/ 174 w 321"/>
                <a:gd name="T5" fmla="*/ 271 h 271"/>
                <a:gd name="T6" fmla="*/ 0 w 321"/>
                <a:gd name="T7" fmla="*/ 231 h 271"/>
                <a:gd name="T8" fmla="*/ 148 w 321"/>
                <a:gd name="T9" fmla="*/ 0 h 271"/>
              </a:gdLst>
              <a:ahLst/>
              <a:cxnLst>
                <a:cxn ang="0">
                  <a:pos x="T0" y="T1"/>
                </a:cxn>
                <a:cxn ang="0">
                  <a:pos x="T2" y="T3"/>
                </a:cxn>
                <a:cxn ang="0">
                  <a:pos x="T4" y="T5"/>
                </a:cxn>
                <a:cxn ang="0">
                  <a:pos x="T6" y="T7"/>
                </a:cxn>
                <a:cxn ang="0">
                  <a:pos x="T8" y="T9"/>
                </a:cxn>
              </a:cxnLst>
              <a:rect l="0" t="0" r="r" b="b"/>
              <a:pathLst>
                <a:path w="321" h="271">
                  <a:moveTo>
                    <a:pt x="148" y="0"/>
                  </a:moveTo>
                  <a:lnTo>
                    <a:pt x="321" y="38"/>
                  </a:lnTo>
                  <a:lnTo>
                    <a:pt x="174" y="271"/>
                  </a:lnTo>
                  <a:lnTo>
                    <a:pt x="0" y="231"/>
                  </a:lnTo>
                  <a:lnTo>
                    <a:pt x="148" y="0"/>
                  </a:lnTo>
                  <a:close/>
                </a:path>
              </a:pathLst>
            </a:custGeom>
            <a:solidFill>
              <a:srgbClr val="638F8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70"/>
            <p:cNvSpPr>
              <a:spLocks/>
            </p:cNvSpPr>
            <p:nvPr/>
          </p:nvSpPr>
          <p:spPr bwMode="auto">
            <a:xfrm>
              <a:off x="5892006" y="5514975"/>
              <a:ext cx="277813" cy="227013"/>
            </a:xfrm>
            <a:custGeom>
              <a:avLst/>
              <a:gdLst>
                <a:gd name="T0" fmla="*/ 0 w 115"/>
                <a:gd name="T1" fmla="*/ 72 h 94"/>
                <a:gd name="T2" fmla="*/ 55 w 115"/>
                <a:gd name="T3" fmla="*/ 39 h 94"/>
                <a:gd name="T4" fmla="*/ 79 w 115"/>
                <a:gd name="T5" fmla="*/ 2 h 94"/>
                <a:gd name="T6" fmla="*/ 78 w 115"/>
                <a:gd name="T7" fmla="*/ 38 h 94"/>
                <a:gd name="T8" fmla="*/ 111 w 115"/>
                <a:gd name="T9" fmla="*/ 27 h 94"/>
                <a:gd name="T10" fmla="*/ 115 w 115"/>
                <a:gd name="T11" fmla="*/ 45 h 94"/>
                <a:gd name="T12" fmla="*/ 97 w 115"/>
                <a:gd name="T13" fmla="*/ 78 h 94"/>
                <a:gd name="T14" fmla="*/ 60 w 115"/>
                <a:gd name="T15" fmla="*/ 85 h 94"/>
                <a:gd name="T16" fmla="*/ 37 w 115"/>
                <a:gd name="T17" fmla="*/ 93 h 94"/>
                <a:gd name="T18" fmla="*/ 0 w 115"/>
                <a:gd name="T19" fmla="*/ 72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5" h="94">
                  <a:moveTo>
                    <a:pt x="0" y="72"/>
                  </a:moveTo>
                  <a:cubicBezTo>
                    <a:pt x="0" y="72"/>
                    <a:pt x="50" y="50"/>
                    <a:pt x="55" y="39"/>
                  </a:cubicBezTo>
                  <a:cubicBezTo>
                    <a:pt x="59" y="28"/>
                    <a:pt x="71" y="0"/>
                    <a:pt x="79" y="2"/>
                  </a:cubicBezTo>
                  <a:cubicBezTo>
                    <a:pt x="87" y="3"/>
                    <a:pt x="75" y="39"/>
                    <a:pt x="78" y="38"/>
                  </a:cubicBezTo>
                  <a:cubicBezTo>
                    <a:pt x="82" y="37"/>
                    <a:pt x="111" y="27"/>
                    <a:pt x="111" y="27"/>
                  </a:cubicBezTo>
                  <a:cubicBezTo>
                    <a:pt x="111" y="27"/>
                    <a:pt x="115" y="33"/>
                    <a:pt x="115" y="45"/>
                  </a:cubicBezTo>
                  <a:cubicBezTo>
                    <a:pt x="115" y="57"/>
                    <a:pt x="103" y="73"/>
                    <a:pt x="97" y="78"/>
                  </a:cubicBezTo>
                  <a:cubicBezTo>
                    <a:pt x="91" y="83"/>
                    <a:pt x="68" y="85"/>
                    <a:pt x="60" y="85"/>
                  </a:cubicBezTo>
                  <a:cubicBezTo>
                    <a:pt x="53" y="86"/>
                    <a:pt x="40" y="92"/>
                    <a:pt x="37" y="93"/>
                  </a:cubicBezTo>
                  <a:cubicBezTo>
                    <a:pt x="33" y="94"/>
                    <a:pt x="0" y="72"/>
                    <a:pt x="0" y="72"/>
                  </a:cubicBezTo>
                  <a:close/>
                </a:path>
              </a:pathLst>
            </a:custGeom>
            <a:solidFill>
              <a:srgbClr val="FBD2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71"/>
            <p:cNvSpPr>
              <a:spLocks/>
            </p:cNvSpPr>
            <p:nvPr/>
          </p:nvSpPr>
          <p:spPr bwMode="auto">
            <a:xfrm>
              <a:off x="5776119" y="5264150"/>
              <a:ext cx="138113" cy="123825"/>
            </a:xfrm>
            <a:custGeom>
              <a:avLst/>
              <a:gdLst>
                <a:gd name="T0" fmla="*/ 0 w 57"/>
                <a:gd name="T1" fmla="*/ 0 h 51"/>
                <a:gd name="T2" fmla="*/ 0 w 57"/>
                <a:gd name="T3" fmla="*/ 24 h 51"/>
                <a:gd name="T4" fmla="*/ 40 w 57"/>
                <a:gd name="T5" fmla="*/ 51 h 51"/>
                <a:gd name="T6" fmla="*/ 57 w 57"/>
                <a:gd name="T7" fmla="*/ 28 h 51"/>
                <a:gd name="T8" fmla="*/ 0 w 57"/>
                <a:gd name="T9" fmla="*/ 0 h 51"/>
              </a:gdLst>
              <a:ahLst/>
              <a:cxnLst>
                <a:cxn ang="0">
                  <a:pos x="T0" y="T1"/>
                </a:cxn>
                <a:cxn ang="0">
                  <a:pos x="T2" y="T3"/>
                </a:cxn>
                <a:cxn ang="0">
                  <a:pos x="T4" y="T5"/>
                </a:cxn>
                <a:cxn ang="0">
                  <a:pos x="T6" y="T7"/>
                </a:cxn>
                <a:cxn ang="0">
                  <a:pos x="T8" y="T9"/>
                </a:cxn>
              </a:cxnLst>
              <a:rect l="0" t="0" r="r" b="b"/>
              <a:pathLst>
                <a:path w="57" h="51">
                  <a:moveTo>
                    <a:pt x="0" y="0"/>
                  </a:moveTo>
                  <a:cubicBezTo>
                    <a:pt x="0" y="0"/>
                    <a:pt x="0" y="24"/>
                    <a:pt x="0" y="24"/>
                  </a:cubicBezTo>
                  <a:cubicBezTo>
                    <a:pt x="1" y="24"/>
                    <a:pt x="40" y="51"/>
                    <a:pt x="40" y="51"/>
                  </a:cubicBezTo>
                  <a:cubicBezTo>
                    <a:pt x="57" y="28"/>
                    <a:pt x="57" y="28"/>
                    <a:pt x="57" y="28"/>
                  </a:cubicBezTo>
                  <a:lnTo>
                    <a:pt x="0" y="0"/>
                  </a:ln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72"/>
            <p:cNvSpPr>
              <a:spLocks/>
            </p:cNvSpPr>
            <p:nvPr/>
          </p:nvSpPr>
          <p:spPr bwMode="auto">
            <a:xfrm>
              <a:off x="5938044" y="5241925"/>
              <a:ext cx="55563" cy="106363"/>
            </a:xfrm>
            <a:custGeom>
              <a:avLst/>
              <a:gdLst>
                <a:gd name="T0" fmla="*/ 23 w 23"/>
                <a:gd name="T1" fmla="*/ 44 h 44"/>
                <a:gd name="T2" fmla="*/ 0 w 23"/>
                <a:gd name="T3" fmla="*/ 33 h 44"/>
                <a:gd name="T4" fmla="*/ 1 w 23"/>
                <a:gd name="T5" fmla="*/ 0 h 44"/>
                <a:gd name="T6" fmla="*/ 16 w 23"/>
                <a:gd name="T7" fmla="*/ 16 h 44"/>
                <a:gd name="T8" fmla="*/ 23 w 23"/>
                <a:gd name="T9" fmla="*/ 44 h 44"/>
              </a:gdLst>
              <a:ahLst/>
              <a:cxnLst>
                <a:cxn ang="0">
                  <a:pos x="T0" y="T1"/>
                </a:cxn>
                <a:cxn ang="0">
                  <a:pos x="T2" y="T3"/>
                </a:cxn>
                <a:cxn ang="0">
                  <a:pos x="T4" y="T5"/>
                </a:cxn>
                <a:cxn ang="0">
                  <a:pos x="T6" y="T7"/>
                </a:cxn>
                <a:cxn ang="0">
                  <a:pos x="T8" y="T9"/>
                </a:cxn>
              </a:cxnLst>
              <a:rect l="0" t="0" r="r" b="b"/>
              <a:pathLst>
                <a:path w="23" h="44">
                  <a:moveTo>
                    <a:pt x="23" y="44"/>
                  </a:moveTo>
                  <a:cubicBezTo>
                    <a:pt x="21" y="43"/>
                    <a:pt x="0" y="33"/>
                    <a:pt x="0" y="33"/>
                  </a:cubicBezTo>
                  <a:cubicBezTo>
                    <a:pt x="1" y="0"/>
                    <a:pt x="1" y="0"/>
                    <a:pt x="1" y="0"/>
                  </a:cubicBezTo>
                  <a:cubicBezTo>
                    <a:pt x="16" y="16"/>
                    <a:pt x="16" y="16"/>
                    <a:pt x="16" y="16"/>
                  </a:cubicBezTo>
                  <a:lnTo>
                    <a:pt x="23" y="44"/>
                  </a:ln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73"/>
            <p:cNvSpPr>
              <a:spLocks/>
            </p:cNvSpPr>
            <p:nvPr/>
          </p:nvSpPr>
          <p:spPr bwMode="auto">
            <a:xfrm>
              <a:off x="2670969" y="5176837"/>
              <a:ext cx="1004888" cy="1057275"/>
            </a:xfrm>
            <a:custGeom>
              <a:avLst/>
              <a:gdLst>
                <a:gd name="T0" fmla="*/ 103 w 416"/>
                <a:gd name="T1" fmla="*/ 404 h 438"/>
                <a:gd name="T2" fmla="*/ 242 w 416"/>
                <a:gd name="T3" fmla="*/ 376 h 438"/>
                <a:gd name="T4" fmla="*/ 416 w 416"/>
                <a:gd name="T5" fmla="*/ 421 h 438"/>
                <a:gd name="T6" fmla="*/ 405 w 416"/>
                <a:gd name="T7" fmla="*/ 437 h 438"/>
                <a:gd name="T8" fmla="*/ 83 w 416"/>
                <a:gd name="T9" fmla="*/ 437 h 438"/>
                <a:gd name="T10" fmla="*/ 65 w 416"/>
                <a:gd name="T11" fmla="*/ 424 h 438"/>
                <a:gd name="T12" fmla="*/ 2 w 416"/>
                <a:gd name="T13" fmla="*/ 18 h 438"/>
                <a:gd name="T14" fmla="*/ 15 w 416"/>
                <a:gd name="T15" fmla="*/ 0 h 438"/>
                <a:gd name="T16" fmla="*/ 103 w 416"/>
                <a:gd name="T17" fmla="*/ 404 h 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6" h="438">
                  <a:moveTo>
                    <a:pt x="103" y="404"/>
                  </a:moveTo>
                  <a:cubicBezTo>
                    <a:pt x="150" y="382"/>
                    <a:pt x="183" y="376"/>
                    <a:pt x="242" y="376"/>
                  </a:cubicBezTo>
                  <a:cubicBezTo>
                    <a:pt x="301" y="376"/>
                    <a:pt x="364" y="392"/>
                    <a:pt x="416" y="421"/>
                  </a:cubicBezTo>
                  <a:cubicBezTo>
                    <a:pt x="416" y="430"/>
                    <a:pt x="411" y="437"/>
                    <a:pt x="405" y="437"/>
                  </a:cubicBezTo>
                  <a:cubicBezTo>
                    <a:pt x="83" y="437"/>
                    <a:pt x="83" y="437"/>
                    <a:pt x="83" y="437"/>
                  </a:cubicBezTo>
                  <a:cubicBezTo>
                    <a:pt x="74" y="438"/>
                    <a:pt x="66" y="432"/>
                    <a:pt x="65" y="424"/>
                  </a:cubicBezTo>
                  <a:cubicBezTo>
                    <a:pt x="2" y="18"/>
                    <a:pt x="2" y="18"/>
                    <a:pt x="2" y="18"/>
                  </a:cubicBezTo>
                  <a:cubicBezTo>
                    <a:pt x="0" y="10"/>
                    <a:pt x="6" y="0"/>
                    <a:pt x="15" y="0"/>
                  </a:cubicBezTo>
                  <a:cubicBezTo>
                    <a:pt x="90" y="0"/>
                    <a:pt x="113" y="342"/>
                    <a:pt x="103" y="404"/>
                  </a:cubicBezTo>
                  <a:close/>
                </a:path>
              </a:pathLst>
            </a:custGeom>
            <a:solidFill>
              <a:schemeClr val="tx2">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74"/>
            <p:cNvSpPr>
              <a:spLocks/>
            </p:cNvSpPr>
            <p:nvPr/>
          </p:nvSpPr>
          <p:spPr bwMode="auto">
            <a:xfrm>
              <a:off x="3009106" y="6264275"/>
              <a:ext cx="112713" cy="117475"/>
            </a:xfrm>
            <a:custGeom>
              <a:avLst/>
              <a:gdLst>
                <a:gd name="T0" fmla="*/ 34 w 47"/>
                <a:gd name="T1" fmla="*/ 24 h 49"/>
                <a:gd name="T2" fmla="*/ 31 w 47"/>
                <a:gd name="T3" fmla="*/ 35 h 49"/>
                <a:gd name="T4" fmla="*/ 16 w 47"/>
                <a:gd name="T5" fmla="*/ 46 h 49"/>
                <a:gd name="T6" fmla="*/ 3 w 47"/>
                <a:gd name="T7" fmla="*/ 44 h 49"/>
                <a:gd name="T8" fmla="*/ 5 w 47"/>
                <a:gd name="T9" fmla="*/ 32 h 49"/>
                <a:gd name="T10" fmla="*/ 20 w 47"/>
                <a:gd name="T11" fmla="*/ 20 h 49"/>
                <a:gd name="T12" fmla="*/ 32 w 47"/>
                <a:gd name="T13" fmla="*/ 21 h 49"/>
                <a:gd name="T14" fmla="*/ 42 w 47"/>
                <a:gd name="T15" fmla="*/ 14 h 49"/>
                <a:gd name="T16" fmla="*/ 43 w 47"/>
                <a:gd name="T17" fmla="*/ 0 h 49"/>
                <a:gd name="T18" fmla="*/ 47 w 47"/>
                <a:gd name="T19" fmla="*/ 0 h 49"/>
                <a:gd name="T20" fmla="*/ 45 w 47"/>
                <a:gd name="T21" fmla="*/ 15 h 49"/>
                <a:gd name="T22" fmla="*/ 45 w 47"/>
                <a:gd name="T23" fmla="*/ 15 h 49"/>
                <a:gd name="T24" fmla="*/ 45 w 47"/>
                <a:gd name="T25" fmla="*/ 16 h 49"/>
                <a:gd name="T26" fmla="*/ 34 w 47"/>
                <a:gd name="T27" fmla="*/ 24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7" h="49">
                  <a:moveTo>
                    <a:pt x="34" y="24"/>
                  </a:moveTo>
                  <a:cubicBezTo>
                    <a:pt x="35" y="27"/>
                    <a:pt x="34" y="32"/>
                    <a:pt x="31" y="35"/>
                  </a:cubicBezTo>
                  <a:cubicBezTo>
                    <a:pt x="16" y="46"/>
                    <a:pt x="16" y="46"/>
                    <a:pt x="16" y="46"/>
                  </a:cubicBezTo>
                  <a:cubicBezTo>
                    <a:pt x="12" y="49"/>
                    <a:pt x="6" y="48"/>
                    <a:pt x="3" y="44"/>
                  </a:cubicBezTo>
                  <a:cubicBezTo>
                    <a:pt x="0" y="40"/>
                    <a:pt x="1" y="35"/>
                    <a:pt x="5" y="32"/>
                  </a:cubicBezTo>
                  <a:cubicBezTo>
                    <a:pt x="20" y="20"/>
                    <a:pt x="20" y="20"/>
                    <a:pt x="20" y="20"/>
                  </a:cubicBezTo>
                  <a:cubicBezTo>
                    <a:pt x="24" y="18"/>
                    <a:pt x="28" y="18"/>
                    <a:pt x="32" y="21"/>
                  </a:cubicBezTo>
                  <a:cubicBezTo>
                    <a:pt x="42" y="14"/>
                    <a:pt x="42" y="14"/>
                    <a:pt x="42" y="14"/>
                  </a:cubicBezTo>
                  <a:cubicBezTo>
                    <a:pt x="43" y="0"/>
                    <a:pt x="43" y="0"/>
                    <a:pt x="43" y="0"/>
                  </a:cubicBezTo>
                  <a:cubicBezTo>
                    <a:pt x="47" y="0"/>
                    <a:pt x="47" y="0"/>
                    <a:pt x="47" y="0"/>
                  </a:cubicBezTo>
                  <a:cubicBezTo>
                    <a:pt x="45" y="15"/>
                    <a:pt x="45" y="15"/>
                    <a:pt x="45" y="15"/>
                  </a:cubicBezTo>
                  <a:cubicBezTo>
                    <a:pt x="45" y="15"/>
                    <a:pt x="45" y="15"/>
                    <a:pt x="45" y="15"/>
                  </a:cubicBezTo>
                  <a:cubicBezTo>
                    <a:pt x="45" y="16"/>
                    <a:pt x="45" y="16"/>
                    <a:pt x="45" y="16"/>
                  </a:cubicBezTo>
                  <a:lnTo>
                    <a:pt x="34" y="24"/>
                  </a:lnTo>
                  <a:close/>
                </a:path>
              </a:pathLst>
            </a:cu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Rectangle 75"/>
            <p:cNvSpPr>
              <a:spLocks noChangeArrowheads="1"/>
            </p:cNvSpPr>
            <p:nvPr/>
          </p:nvSpPr>
          <p:spPr bwMode="auto">
            <a:xfrm>
              <a:off x="3223419" y="6246812"/>
              <a:ext cx="60325" cy="246063"/>
            </a:xfrm>
            <a:prstGeom prst="rect">
              <a:avLst/>
            </a:prstGeom>
            <a:solidFill>
              <a:srgbClr val="8081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Rectangle 76"/>
            <p:cNvSpPr>
              <a:spLocks noChangeArrowheads="1"/>
            </p:cNvSpPr>
            <p:nvPr/>
          </p:nvSpPr>
          <p:spPr bwMode="auto">
            <a:xfrm>
              <a:off x="3253581" y="6246812"/>
              <a:ext cx="30163" cy="246063"/>
            </a:xfrm>
            <a:prstGeom prst="rect">
              <a:avLst/>
            </a:prstGeom>
            <a:solidFill>
              <a:srgbClr val="8D8D8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Freeform 77"/>
            <p:cNvSpPr>
              <a:spLocks/>
            </p:cNvSpPr>
            <p:nvPr/>
          </p:nvSpPr>
          <p:spPr bwMode="auto">
            <a:xfrm>
              <a:off x="2850356" y="6227762"/>
              <a:ext cx="806450" cy="69850"/>
            </a:xfrm>
            <a:custGeom>
              <a:avLst/>
              <a:gdLst>
                <a:gd name="T0" fmla="*/ 334 w 334"/>
                <a:gd name="T1" fmla="*/ 0 h 29"/>
                <a:gd name="T2" fmla="*/ 334 w 334"/>
                <a:gd name="T3" fmla="*/ 2 h 29"/>
                <a:gd name="T4" fmla="*/ 317 w 334"/>
                <a:gd name="T5" fmla="*/ 19 h 29"/>
                <a:gd name="T6" fmla="*/ 253 w 334"/>
                <a:gd name="T7" fmla="*/ 19 h 29"/>
                <a:gd name="T8" fmla="*/ 167 w 334"/>
                <a:gd name="T9" fmla="*/ 29 h 29"/>
                <a:gd name="T10" fmla="*/ 81 w 334"/>
                <a:gd name="T11" fmla="*/ 19 h 29"/>
                <a:gd name="T12" fmla="*/ 17 w 334"/>
                <a:gd name="T13" fmla="*/ 19 h 29"/>
                <a:gd name="T14" fmla="*/ 0 w 334"/>
                <a:gd name="T15" fmla="*/ 2 h 29"/>
                <a:gd name="T16" fmla="*/ 0 w 334"/>
                <a:gd name="T17" fmla="*/ 0 h 29"/>
                <a:gd name="T18" fmla="*/ 334 w 334"/>
                <a:gd name="T19"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4" h="29">
                  <a:moveTo>
                    <a:pt x="334" y="0"/>
                  </a:moveTo>
                  <a:cubicBezTo>
                    <a:pt x="334" y="0"/>
                    <a:pt x="334" y="1"/>
                    <a:pt x="334" y="2"/>
                  </a:cubicBezTo>
                  <a:cubicBezTo>
                    <a:pt x="334" y="11"/>
                    <a:pt x="327" y="19"/>
                    <a:pt x="317" y="19"/>
                  </a:cubicBezTo>
                  <a:cubicBezTo>
                    <a:pt x="253" y="19"/>
                    <a:pt x="253" y="19"/>
                    <a:pt x="253" y="19"/>
                  </a:cubicBezTo>
                  <a:cubicBezTo>
                    <a:pt x="246" y="25"/>
                    <a:pt x="210" y="29"/>
                    <a:pt x="167" y="29"/>
                  </a:cubicBezTo>
                  <a:cubicBezTo>
                    <a:pt x="124" y="29"/>
                    <a:pt x="88" y="25"/>
                    <a:pt x="81" y="19"/>
                  </a:cubicBezTo>
                  <a:cubicBezTo>
                    <a:pt x="17" y="19"/>
                    <a:pt x="17" y="19"/>
                    <a:pt x="17" y="19"/>
                  </a:cubicBezTo>
                  <a:cubicBezTo>
                    <a:pt x="8" y="19"/>
                    <a:pt x="0" y="11"/>
                    <a:pt x="0" y="2"/>
                  </a:cubicBezTo>
                  <a:cubicBezTo>
                    <a:pt x="0" y="1"/>
                    <a:pt x="0" y="0"/>
                    <a:pt x="0" y="0"/>
                  </a:cubicBezTo>
                  <a:lnTo>
                    <a:pt x="334" y="0"/>
                  </a:lnTo>
                  <a:close/>
                </a:path>
              </a:pathLst>
            </a:cu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Freeform 78"/>
            <p:cNvSpPr>
              <a:spLocks/>
            </p:cNvSpPr>
            <p:nvPr/>
          </p:nvSpPr>
          <p:spPr bwMode="auto">
            <a:xfrm>
              <a:off x="2955131" y="6446837"/>
              <a:ext cx="595313" cy="311150"/>
            </a:xfrm>
            <a:custGeom>
              <a:avLst/>
              <a:gdLst>
                <a:gd name="T0" fmla="*/ 103 w 246"/>
                <a:gd name="T1" fmla="*/ 0 h 129"/>
                <a:gd name="T2" fmla="*/ 143 w 246"/>
                <a:gd name="T3" fmla="*/ 0 h 129"/>
                <a:gd name="T4" fmla="*/ 143 w 246"/>
                <a:gd name="T5" fmla="*/ 90 h 129"/>
                <a:gd name="T6" fmla="*/ 235 w 246"/>
                <a:gd name="T7" fmla="*/ 105 h 129"/>
                <a:gd name="T8" fmla="*/ 246 w 246"/>
                <a:gd name="T9" fmla="*/ 117 h 129"/>
                <a:gd name="T10" fmla="*/ 235 w 246"/>
                <a:gd name="T11" fmla="*/ 128 h 129"/>
                <a:gd name="T12" fmla="*/ 135 w 246"/>
                <a:gd name="T13" fmla="*/ 111 h 129"/>
                <a:gd name="T14" fmla="*/ 112 w 246"/>
                <a:gd name="T15" fmla="*/ 111 h 129"/>
                <a:gd name="T16" fmla="*/ 12 w 246"/>
                <a:gd name="T17" fmla="*/ 128 h 129"/>
                <a:gd name="T18" fmla="*/ 0 w 246"/>
                <a:gd name="T19" fmla="*/ 117 h 129"/>
                <a:gd name="T20" fmla="*/ 12 w 246"/>
                <a:gd name="T21" fmla="*/ 105 h 129"/>
                <a:gd name="T22" fmla="*/ 103 w 246"/>
                <a:gd name="T23" fmla="*/ 90 h 129"/>
                <a:gd name="T24" fmla="*/ 103 w 246"/>
                <a:gd name="T25" fmla="*/ 0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6" h="129">
                  <a:moveTo>
                    <a:pt x="103" y="0"/>
                  </a:moveTo>
                  <a:cubicBezTo>
                    <a:pt x="143" y="0"/>
                    <a:pt x="143" y="0"/>
                    <a:pt x="143" y="0"/>
                  </a:cubicBezTo>
                  <a:cubicBezTo>
                    <a:pt x="143" y="90"/>
                    <a:pt x="143" y="90"/>
                    <a:pt x="143" y="90"/>
                  </a:cubicBezTo>
                  <a:cubicBezTo>
                    <a:pt x="235" y="105"/>
                    <a:pt x="235" y="105"/>
                    <a:pt x="235" y="105"/>
                  </a:cubicBezTo>
                  <a:cubicBezTo>
                    <a:pt x="241" y="106"/>
                    <a:pt x="246" y="111"/>
                    <a:pt x="246" y="117"/>
                  </a:cubicBezTo>
                  <a:cubicBezTo>
                    <a:pt x="246" y="123"/>
                    <a:pt x="241" y="129"/>
                    <a:pt x="235" y="128"/>
                  </a:cubicBezTo>
                  <a:cubicBezTo>
                    <a:pt x="135" y="111"/>
                    <a:pt x="135" y="111"/>
                    <a:pt x="135" y="111"/>
                  </a:cubicBezTo>
                  <a:cubicBezTo>
                    <a:pt x="112" y="111"/>
                    <a:pt x="112" y="111"/>
                    <a:pt x="112" y="111"/>
                  </a:cubicBezTo>
                  <a:cubicBezTo>
                    <a:pt x="12" y="128"/>
                    <a:pt x="12" y="128"/>
                    <a:pt x="12" y="128"/>
                  </a:cubicBezTo>
                  <a:cubicBezTo>
                    <a:pt x="5" y="129"/>
                    <a:pt x="0" y="123"/>
                    <a:pt x="0" y="117"/>
                  </a:cubicBezTo>
                  <a:cubicBezTo>
                    <a:pt x="0" y="111"/>
                    <a:pt x="5" y="106"/>
                    <a:pt x="12" y="105"/>
                  </a:cubicBezTo>
                  <a:cubicBezTo>
                    <a:pt x="103" y="90"/>
                    <a:pt x="103" y="90"/>
                    <a:pt x="103" y="90"/>
                  </a:cubicBezTo>
                  <a:lnTo>
                    <a:pt x="103" y="0"/>
                  </a:lnTo>
                  <a:close/>
                </a:path>
              </a:pathLst>
            </a:cu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Oval 79"/>
            <p:cNvSpPr>
              <a:spLocks noChangeArrowheads="1"/>
            </p:cNvSpPr>
            <p:nvPr/>
          </p:nvSpPr>
          <p:spPr bwMode="auto">
            <a:xfrm>
              <a:off x="2944019" y="6723062"/>
              <a:ext cx="74613" cy="71438"/>
            </a:xfrm>
            <a:prstGeom prst="ellipse">
              <a:avLst/>
            </a:prstGeom>
            <a:solidFill>
              <a:srgbClr val="6D6E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Oval 80"/>
            <p:cNvSpPr>
              <a:spLocks noChangeArrowheads="1"/>
            </p:cNvSpPr>
            <p:nvPr/>
          </p:nvSpPr>
          <p:spPr bwMode="auto">
            <a:xfrm>
              <a:off x="3485356" y="6723062"/>
              <a:ext cx="74613" cy="71438"/>
            </a:xfrm>
            <a:prstGeom prst="ellipse">
              <a:avLst/>
            </a:prstGeom>
            <a:solidFill>
              <a:srgbClr val="6D6E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Freeform 81"/>
            <p:cNvSpPr>
              <a:spLocks/>
            </p:cNvSpPr>
            <p:nvPr/>
          </p:nvSpPr>
          <p:spPr bwMode="auto">
            <a:xfrm>
              <a:off x="3218656" y="6664325"/>
              <a:ext cx="68263" cy="96838"/>
            </a:xfrm>
            <a:custGeom>
              <a:avLst/>
              <a:gdLst>
                <a:gd name="T0" fmla="*/ 0 w 43"/>
                <a:gd name="T1" fmla="*/ 0 h 61"/>
                <a:gd name="T2" fmla="*/ 22 w 43"/>
                <a:gd name="T3" fmla="*/ 0 h 61"/>
                <a:gd name="T4" fmla="*/ 43 w 43"/>
                <a:gd name="T5" fmla="*/ 0 h 61"/>
                <a:gd name="T6" fmla="*/ 35 w 43"/>
                <a:gd name="T7" fmla="*/ 61 h 61"/>
                <a:gd name="T8" fmla="*/ 22 w 43"/>
                <a:gd name="T9" fmla="*/ 61 h 61"/>
                <a:gd name="T10" fmla="*/ 8 w 43"/>
                <a:gd name="T11" fmla="*/ 61 h 61"/>
                <a:gd name="T12" fmla="*/ 0 w 43"/>
                <a:gd name="T13" fmla="*/ 0 h 61"/>
              </a:gdLst>
              <a:ahLst/>
              <a:cxnLst>
                <a:cxn ang="0">
                  <a:pos x="T0" y="T1"/>
                </a:cxn>
                <a:cxn ang="0">
                  <a:pos x="T2" y="T3"/>
                </a:cxn>
                <a:cxn ang="0">
                  <a:pos x="T4" y="T5"/>
                </a:cxn>
                <a:cxn ang="0">
                  <a:pos x="T6" y="T7"/>
                </a:cxn>
                <a:cxn ang="0">
                  <a:pos x="T8" y="T9"/>
                </a:cxn>
                <a:cxn ang="0">
                  <a:pos x="T10" y="T11"/>
                </a:cxn>
                <a:cxn ang="0">
                  <a:pos x="T12" y="T13"/>
                </a:cxn>
              </a:cxnLst>
              <a:rect l="0" t="0" r="r" b="b"/>
              <a:pathLst>
                <a:path w="43" h="61">
                  <a:moveTo>
                    <a:pt x="0" y="0"/>
                  </a:moveTo>
                  <a:lnTo>
                    <a:pt x="22" y="0"/>
                  </a:lnTo>
                  <a:lnTo>
                    <a:pt x="43" y="0"/>
                  </a:lnTo>
                  <a:lnTo>
                    <a:pt x="35" y="61"/>
                  </a:lnTo>
                  <a:lnTo>
                    <a:pt x="22" y="61"/>
                  </a:lnTo>
                  <a:lnTo>
                    <a:pt x="8" y="61"/>
                  </a:lnTo>
                  <a:lnTo>
                    <a:pt x="0" y="0"/>
                  </a:lnTo>
                  <a:close/>
                </a:path>
              </a:pathLst>
            </a:cu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Oval 82"/>
            <p:cNvSpPr>
              <a:spLocks noChangeArrowheads="1"/>
            </p:cNvSpPr>
            <p:nvPr/>
          </p:nvSpPr>
          <p:spPr bwMode="auto">
            <a:xfrm>
              <a:off x="3213894" y="6723062"/>
              <a:ext cx="74613" cy="71438"/>
            </a:xfrm>
            <a:prstGeom prst="ellipse">
              <a:avLst/>
            </a:prstGeom>
            <a:solidFill>
              <a:srgbClr val="6D6E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Freeform 83"/>
            <p:cNvSpPr>
              <a:spLocks/>
            </p:cNvSpPr>
            <p:nvPr/>
          </p:nvSpPr>
          <p:spPr bwMode="auto">
            <a:xfrm>
              <a:off x="3074194" y="5897562"/>
              <a:ext cx="852488" cy="844550"/>
            </a:xfrm>
            <a:custGeom>
              <a:avLst/>
              <a:gdLst>
                <a:gd name="T0" fmla="*/ 6 w 353"/>
                <a:gd name="T1" fmla="*/ 3 h 350"/>
                <a:gd name="T2" fmla="*/ 10 w 353"/>
                <a:gd name="T3" fmla="*/ 54 h 350"/>
                <a:gd name="T4" fmla="*/ 70 w 353"/>
                <a:gd name="T5" fmla="*/ 98 h 350"/>
                <a:gd name="T6" fmla="*/ 246 w 353"/>
                <a:gd name="T7" fmla="*/ 117 h 350"/>
                <a:gd name="T8" fmla="*/ 254 w 353"/>
                <a:gd name="T9" fmla="*/ 347 h 350"/>
                <a:gd name="T10" fmla="*/ 346 w 353"/>
                <a:gd name="T11" fmla="*/ 350 h 350"/>
                <a:gd name="T12" fmla="*/ 272 w 353"/>
                <a:gd name="T13" fmla="*/ 38 h 350"/>
                <a:gd name="T14" fmla="*/ 146 w 353"/>
                <a:gd name="T15" fmla="*/ 0 h 350"/>
                <a:gd name="T16" fmla="*/ 6 w 353"/>
                <a:gd name="T17" fmla="*/ 3 h 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3" h="350">
                  <a:moveTo>
                    <a:pt x="6" y="3"/>
                  </a:moveTo>
                  <a:cubicBezTo>
                    <a:pt x="0" y="16"/>
                    <a:pt x="2" y="29"/>
                    <a:pt x="10" y="54"/>
                  </a:cubicBezTo>
                  <a:cubicBezTo>
                    <a:pt x="19" y="78"/>
                    <a:pt x="38" y="93"/>
                    <a:pt x="70" y="98"/>
                  </a:cubicBezTo>
                  <a:cubicBezTo>
                    <a:pt x="102" y="103"/>
                    <a:pt x="246" y="117"/>
                    <a:pt x="246" y="117"/>
                  </a:cubicBezTo>
                  <a:cubicBezTo>
                    <a:pt x="254" y="347"/>
                    <a:pt x="254" y="347"/>
                    <a:pt x="254" y="347"/>
                  </a:cubicBezTo>
                  <a:cubicBezTo>
                    <a:pt x="346" y="350"/>
                    <a:pt x="346" y="350"/>
                    <a:pt x="346" y="350"/>
                  </a:cubicBezTo>
                  <a:cubicBezTo>
                    <a:pt x="341" y="281"/>
                    <a:pt x="353" y="55"/>
                    <a:pt x="272" y="38"/>
                  </a:cubicBezTo>
                  <a:cubicBezTo>
                    <a:pt x="146" y="0"/>
                    <a:pt x="146" y="0"/>
                    <a:pt x="146" y="0"/>
                  </a:cubicBezTo>
                  <a:lnTo>
                    <a:pt x="6" y="3"/>
                  </a:lnTo>
                  <a:close/>
                </a:path>
              </a:pathLst>
            </a:custGeom>
            <a:solidFill>
              <a:schemeClr val="tx2">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Freeform 84"/>
            <p:cNvSpPr>
              <a:spLocks/>
            </p:cNvSpPr>
            <p:nvPr/>
          </p:nvSpPr>
          <p:spPr bwMode="auto">
            <a:xfrm>
              <a:off x="3056731" y="5897562"/>
              <a:ext cx="1052513" cy="858838"/>
            </a:xfrm>
            <a:custGeom>
              <a:avLst/>
              <a:gdLst>
                <a:gd name="T0" fmla="*/ 6 w 436"/>
                <a:gd name="T1" fmla="*/ 2 h 356"/>
                <a:gd name="T2" fmla="*/ 10 w 436"/>
                <a:gd name="T3" fmla="*/ 53 h 356"/>
                <a:gd name="T4" fmla="*/ 70 w 436"/>
                <a:gd name="T5" fmla="*/ 97 h 356"/>
                <a:gd name="T6" fmla="*/ 295 w 436"/>
                <a:gd name="T7" fmla="*/ 113 h 356"/>
                <a:gd name="T8" fmla="*/ 363 w 436"/>
                <a:gd name="T9" fmla="*/ 356 h 356"/>
                <a:gd name="T10" fmla="*/ 436 w 436"/>
                <a:gd name="T11" fmla="*/ 348 h 356"/>
                <a:gd name="T12" fmla="*/ 319 w 436"/>
                <a:gd name="T13" fmla="*/ 30 h 356"/>
                <a:gd name="T14" fmla="*/ 145 w 436"/>
                <a:gd name="T15" fmla="*/ 0 h 356"/>
                <a:gd name="T16" fmla="*/ 6 w 436"/>
                <a:gd name="T17" fmla="*/ 2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6" h="356">
                  <a:moveTo>
                    <a:pt x="6" y="2"/>
                  </a:moveTo>
                  <a:cubicBezTo>
                    <a:pt x="0" y="16"/>
                    <a:pt x="2" y="28"/>
                    <a:pt x="10" y="53"/>
                  </a:cubicBezTo>
                  <a:cubicBezTo>
                    <a:pt x="18" y="78"/>
                    <a:pt x="38" y="93"/>
                    <a:pt x="70" y="97"/>
                  </a:cubicBezTo>
                  <a:cubicBezTo>
                    <a:pt x="102" y="102"/>
                    <a:pt x="295" y="113"/>
                    <a:pt x="295" y="113"/>
                  </a:cubicBezTo>
                  <a:cubicBezTo>
                    <a:pt x="363" y="356"/>
                    <a:pt x="363" y="356"/>
                    <a:pt x="363" y="356"/>
                  </a:cubicBezTo>
                  <a:cubicBezTo>
                    <a:pt x="436" y="348"/>
                    <a:pt x="436" y="348"/>
                    <a:pt x="436" y="348"/>
                  </a:cubicBezTo>
                  <a:cubicBezTo>
                    <a:pt x="432" y="280"/>
                    <a:pt x="401" y="47"/>
                    <a:pt x="319" y="30"/>
                  </a:cubicBezTo>
                  <a:cubicBezTo>
                    <a:pt x="145" y="0"/>
                    <a:pt x="145" y="0"/>
                    <a:pt x="145" y="0"/>
                  </a:cubicBezTo>
                  <a:lnTo>
                    <a:pt x="6" y="2"/>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Rectangle 85"/>
            <p:cNvSpPr>
              <a:spLocks noChangeArrowheads="1"/>
            </p:cNvSpPr>
            <p:nvPr/>
          </p:nvSpPr>
          <p:spPr bwMode="auto">
            <a:xfrm>
              <a:off x="3852069" y="5775325"/>
              <a:ext cx="3579813" cy="1019175"/>
            </a:xfrm>
            <a:prstGeom prst="rect">
              <a:avLst/>
            </a:prstGeom>
            <a:solidFill>
              <a:schemeClr val="tx2">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Freeform 86"/>
            <p:cNvSpPr>
              <a:spLocks/>
            </p:cNvSpPr>
            <p:nvPr/>
          </p:nvSpPr>
          <p:spPr bwMode="auto">
            <a:xfrm>
              <a:off x="5080794" y="6022975"/>
              <a:ext cx="198438" cy="738188"/>
            </a:xfrm>
            <a:custGeom>
              <a:avLst/>
              <a:gdLst>
                <a:gd name="T0" fmla="*/ 7 w 82"/>
                <a:gd name="T1" fmla="*/ 17 h 306"/>
                <a:gd name="T2" fmla="*/ 10 w 82"/>
                <a:gd name="T3" fmla="*/ 109 h 306"/>
                <a:gd name="T4" fmla="*/ 9 w 82"/>
                <a:gd name="T5" fmla="*/ 251 h 306"/>
                <a:gd name="T6" fmla="*/ 6 w 82"/>
                <a:gd name="T7" fmla="*/ 299 h 306"/>
                <a:gd name="T8" fmla="*/ 32 w 82"/>
                <a:gd name="T9" fmla="*/ 300 h 306"/>
                <a:gd name="T10" fmla="*/ 34 w 82"/>
                <a:gd name="T11" fmla="*/ 271 h 306"/>
                <a:gd name="T12" fmla="*/ 38 w 82"/>
                <a:gd name="T13" fmla="*/ 227 h 306"/>
                <a:gd name="T14" fmla="*/ 69 w 82"/>
                <a:gd name="T15" fmla="*/ 94 h 306"/>
                <a:gd name="T16" fmla="*/ 67 w 82"/>
                <a:gd name="T17" fmla="*/ 20 h 306"/>
                <a:gd name="T18" fmla="*/ 7 w 82"/>
                <a:gd name="T19" fmla="*/ 17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2" h="306">
                  <a:moveTo>
                    <a:pt x="7" y="17"/>
                  </a:moveTo>
                  <a:cubicBezTo>
                    <a:pt x="2" y="39"/>
                    <a:pt x="2" y="57"/>
                    <a:pt x="10" y="109"/>
                  </a:cubicBezTo>
                  <a:cubicBezTo>
                    <a:pt x="0" y="147"/>
                    <a:pt x="9" y="247"/>
                    <a:pt x="9" y="251"/>
                  </a:cubicBezTo>
                  <a:cubicBezTo>
                    <a:pt x="7" y="267"/>
                    <a:pt x="4" y="290"/>
                    <a:pt x="6" y="299"/>
                  </a:cubicBezTo>
                  <a:cubicBezTo>
                    <a:pt x="7" y="306"/>
                    <a:pt x="32" y="300"/>
                    <a:pt x="32" y="300"/>
                  </a:cubicBezTo>
                  <a:cubicBezTo>
                    <a:pt x="32" y="300"/>
                    <a:pt x="43" y="298"/>
                    <a:pt x="34" y="271"/>
                  </a:cubicBezTo>
                  <a:cubicBezTo>
                    <a:pt x="29" y="255"/>
                    <a:pt x="33" y="243"/>
                    <a:pt x="38" y="227"/>
                  </a:cubicBezTo>
                  <a:cubicBezTo>
                    <a:pt x="53" y="185"/>
                    <a:pt x="72" y="128"/>
                    <a:pt x="69" y="94"/>
                  </a:cubicBezTo>
                  <a:cubicBezTo>
                    <a:pt x="71" y="58"/>
                    <a:pt x="82" y="38"/>
                    <a:pt x="67" y="20"/>
                  </a:cubicBezTo>
                  <a:cubicBezTo>
                    <a:pt x="67" y="0"/>
                    <a:pt x="7" y="17"/>
                    <a:pt x="7" y="17"/>
                  </a:cubicBezTo>
                  <a:close/>
                </a:path>
              </a:pathLst>
            </a:custGeom>
            <a:solidFill>
              <a:srgbClr val="FBD2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8" name="Freeform 87"/>
            <p:cNvSpPr>
              <a:spLocks/>
            </p:cNvSpPr>
            <p:nvPr/>
          </p:nvSpPr>
          <p:spPr bwMode="auto">
            <a:xfrm>
              <a:off x="4895056" y="6029325"/>
              <a:ext cx="203200" cy="727075"/>
            </a:xfrm>
            <a:custGeom>
              <a:avLst/>
              <a:gdLst>
                <a:gd name="T0" fmla="*/ 71 w 84"/>
                <a:gd name="T1" fmla="*/ 14 h 301"/>
                <a:gd name="T2" fmla="*/ 67 w 84"/>
                <a:gd name="T3" fmla="*/ 106 h 301"/>
                <a:gd name="T4" fmla="*/ 74 w 84"/>
                <a:gd name="T5" fmla="*/ 267 h 301"/>
                <a:gd name="T6" fmla="*/ 76 w 84"/>
                <a:gd name="T7" fmla="*/ 287 h 301"/>
                <a:gd name="T8" fmla="*/ 50 w 84"/>
                <a:gd name="T9" fmla="*/ 288 h 301"/>
                <a:gd name="T10" fmla="*/ 48 w 84"/>
                <a:gd name="T11" fmla="*/ 273 h 301"/>
                <a:gd name="T12" fmla="*/ 18 w 84"/>
                <a:gd name="T13" fmla="*/ 109 h 301"/>
                <a:gd name="T14" fmla="*/ 0 w 84"/>
                <a:gd name="T15" fmla="*/ 19 h 301"/>
                <a:gd name="T16" fmla="*/ 71 w 84"/>
                <a:gd name="T17" fmla="*/ 14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4" h="301">
                  <a:moveTo>
                    <a:pt x="71" y="14"/>
                  </a:moveTo>
                  <a:cubicBezTo>
                    <a:pt x="76" y="36"/>
                    <a:pt x="76" y="54"/>
                    <a:pt x="67" y="106"/>
                  </a:cubicBezTo>
                  <a:cubicBezTo>
                    <a:pt x="84" y="165"/>
                    <a:pt x="73" y="210"/>
                    <a:pt x="74" y="267"/>
                  </a:cubicBezTo>
                  <a:cubicBezTo>
                    <a:pt x="76" y="283"/>
                    <a:pt x="78" y="278"/>
                    <a:pt x="76" y="287"/>
                  </a:cubicBezTo>
                  <a:cubicBezTo>
                    <a:pt x="75" y="294"/>
                    <a:pt x="50" y="288"/>
                    <a:pt x="50" y="288"/>
                  </a:cubicBezTo>
                  <a:cubicBezTo>
                    <a:pt x="50" y="288"/>
                    <a:pt x="39" y="301"/>
                    <a:pt x="48" y="273"/>
                  </a:cubicBezTo>
                  <a:cubicBezTo>
                    <a:pt x="54" y="256"/>
                    <a:pt x="12" y="158"/>
                    <a:pt x="18" y="109"/>
                  </a:cubicBezTo>
                  <a:cubicBezTo>
                    <a:pt x="22" y="72"/>
                    <a:pt x="0" y="42"/>
                    <a:pt x="0" y="19"/>
                  </a:cubicBezTo>
                  <a:cubicBezTo>
                    <a:pt x="0" y="0"/>
                    <a:pt x="71" y="14"/>
                    <a:pt x="71" y="14"/>
                  </a:cubicBezTo>
                  <a:close/>
                </a:path>
              </a:pathLst>
            </a:custGeom>
            <a:solidFill>
              <a:srgbClr val="FBD2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Rectangle 88"/>
            <p:cNvSpPr>
              <a:spLocks noChangeArrowheads="1"/>
            </p:cNvSpPr>
            <p:nvPr/>
          </p:nvSpPr>
          <p:spPr bwMode="auto">
            <a:xfrm>
              <a:off x="3852069" y="5740400"/>
              <a:ext cx="3579813" cy="46038"/>
            </a:xfrm>
            <a:prstGeom prst="rect">
              <a:avLst/>
            </a:prstGeom>
            <a:solidFill>
              <a:schemeClr val="tx2">
                <a:lumMod val="5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Rectangle 89"/>
            <p:cNvSpPr>
              <a:spLocks noChangeArrowheads="1"/>
            </p:cNvSpPr>
            <p:nvPr/>
          </p:nvSpPr>
          <p:spPr bwMode="auto">
            <a:xfrm>
              <a:off x="3534569" y="5653087"/>
              <a:ext cx="4211638" cy="98425"/>
            </a:xfrm>
            <a:prstGeom prst="rect">
              <a:avLst/>
            </a:prstGeom>
            <a:solidFill>
              <a:schemeClr val="tx2">
                <a:lumMod val="60000"/>
                <a:lumOff val="4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Rectangle 90"/>
            <p:cNvSpPr>
              <a:spLocks noChangeArrowheads="1"/>
            </p:cNvSpPr>
            <p:nvPr/>
          </p:nvSpPr>
          <p:spPr bwMode="auto">
            <a:xfrm>
              <a:off x="3534569" y="5653087"/>
              <a:ext cx="4211638" cy="50800"/>
            </a:xfrm>
            <a:prstGeom prst="rect">
              <a:avLst/>
            </a:prstGeom>
            <a:solidFill>
              <a:schemeClr val="tx2">
                <a:lumMod val="40000"/>
                <a:lumOff val="6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2" name="Freeform 91"/>
            <p:cNvSpPr>
              <a:spLocks/>
            </p:cNvSpPr>
            <p:nvPr/>
          </p:nvSpPr>
          <p:spPr bwMode="auto">
            <a:xfrm>
              <a:off x="6596856" y="4735512"/>
              <a:ext cx="506413" cy="598488"/>
            </a:xfrm>
            <a:custGeom>
              <a:avLst/>
              <a:gdLst>
                <a:gd name="T0" fmla="*/ 62 w 210"/>
                <a:gd name="T1" fmla="*/ 28 h 248"/>
                <a:gd name="T2" fmla="*/ 183 w 210"/>
                <a:gd name="T3" fmla="*/ 75 h 248"/>
                <a:gd name="T4" fmla="*/ 183 w 210"/>
                <a:gd name="T5" fmla="*/ 107 h 248"/>
                <a:gd name="T6" fmla="*/ 209 w 210"/>
                <a:gd name="T7" fmla="*/ 140 h 248"/>
                <a:gd name="T8" fmla="*/ 196 w 210"/>
                <a:gd name="T9" fmla="*/ 152 h 248"/>
                <a:gd name="T10" fmla="*/ 187 w 210"/>
                <a:gd name="T11" fmla="*/ 206 h 248"/>
                <a:gd name="T12" fmla="*/ 151 w 210"/>
                <a:gd name="T13" fmla="*/ 225 h 248"/>
                <a:gd name="T14" fmla="*/ 24 w 210"/>
                <a:gd name="T15" fmla="*/ 164 h 248"/>
                <a:gd name="T16" fmla="*/ 62 w 210"/>
                <a:gd name="T17" fmla="*/ 28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0" h="248">
                  <a:moveTo>
                    <a:pt x="62" y="28"/>
                  </a:moveTo>
                  <a:cubicBezTo>
                    <a:pt x="120" y="0"/>
                    <a:pt x="160" y="11"/>
                    <a:pt x="183" y="75"/>
                  </a:cubicBezTo>
                  <a:cubicBezTo>
                    <a:pt x="186" y="84"/>
                    <a:pt x="182" y="103"/>
                    <a:pt x="183" y="107"/>
                  </a:cubicBezTo>
                  <a:cubicBezTo>
                    <a:pt x="198" y="124"/>
                    <a:pt x="207" y="132"/>
                    <a:pt x="209" y="140"/>
                  </a:cubicBezTo>
                  <a:cubicBezTo>
                    <a:pt x="210" y="144"/>
                    <a:pt x="202" y="149"/>
                    <a:pt x="196" y="152"/>
                  </a:cubicBezTo>
                  <a:cubicBezTo>
                    <a:pt x="199" y="169"/>
                    <a:pt x="197" y="193"/>
                    <a:pt x="187" y="206"/>
                  </a:cubicBezTo>
                  <a:cubicBezTo>
                    <a:pt x="179" y="217"/>
                    <a:pt x="165" y="219"/>
                    <a:pt x="151" y="225"/>
                  </a:cubicBezTo>
                  <a:cubicBezTo>
                    <a:pt x="106" y="248"/>
                    <a:pt x="48" y="216"/>
                    <a:pt x="24" y="164"/>
                  </a:cubicBezTo>
                  <a:cubicBezTo>
                    <a:pt x="0" y="111"/>
                    <a:pt x="17" y="51"/>
                    <a:pt x="62" y="28"/>
                  </a:cubicBezTo>
                  <a:close/>
                </a:path>
              </a:pathLst>
            </a:custGeom>
            <a:solidFill>
              <a:srgbClr val="FBD2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3" name="Freeform 92"/>
            <p:cNvSpPr>
              <a:spLocks/>
            </p:cNvSpPr>
            <p:nvPr/>
          </p:nvSpPr>
          <p:spPr bwMode="auto">
            <a:xfrm>
              <a:off x="6944519" y="4919662"/>
              <a:ext cx="103188" cy="88900"/>
            </a:xfrm>
            <a:custGeom>
              <a:avLst/>
              <a:gdLst>
                <a:gd name="T0" fmla="*/ 40 w 43"/>
                <a:gd name="T1" fmla="*/ 20 h 37"/>
                <a:gd name="T2" fmla="*/ 1 w 43"/>
                <a:gd name="T3" fmla="*/ 37 h 37"/>
                <a:gd name="T4" fmla="*/ 40 w 43"/>
                <a:gd name="T5" fmla="*/ 20 h 37"/>
              </a:gdLst>
              <a:ahLst/>
              <a:cxnLst>
                <a:cxn ang="0">
                  <a:pos x="T0" y="T1"/>
                </a:cxn>
                <a:cxn ang="0">
                  <a:pos x="T2" y="T3"/>
                </a:cxn>
                <a:cxn ang="0">
                  <a:pos x="T4" y="T5"/>
                </a:cxn>
              </a:cxnLst>
              <a:rect l="0" t="0" r="r" b="b"/>
              <a:pathLst>
                <a:path w="43" h="37">
                  <a:moveTo>
                    <a:pt x="40" y="20"/>
                  </a:moveTo>
                  <a:cubicBezTo>
                    <a:pt x="43" y="0"/>
                    <a:pt x="0" y="30"/>
                    <a:pt x="1" y="37"/>
                  </a:cubicBezTo>
                  <a:cubicBezTo>
                    <a:pt x="15" y="28"/>
                    <a:pt x="24" y="22"/>
                    <a:pt x="40" y="20"/>
                  </a:cubicBezTo>
                  <a:close/>
                </a:path>
              </a:pathLst>
            </a:custGeom>
            <a:solidFill>
              <a:srgbClr val="7458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4" name="Freeform 93"/>
            <p:cNvSpPr>
              <a:spLocks/>
            </p:cNvSpPr>
            <p:nvPr/>
          </p:nvSpPr>
          <p:spPr bwMode="auto">
            <a:xfrm>
              <a:off x="6584156" y="4706937"/>
              <a:ext cx="508000" cy="590550"/>
            </a:xfrm>
            <a:custGeom>
              <a:avLst/>
              <a:gdLst>
                <a:gd name="T0" fmla="*/ 204 w 210"/>
                <a:gd name="T1" fmla="*/ 86 h 245"/>
                <a:gd name="T2" fmla="*/ 193 w 210"/>
                <a:gd name="T3" fmla="*/ 115 h 245"/>
                <a:gd name="T4" fmla="*/ 188 w 210"/>
                <a:gd name="T5" fmla="*/ 88 h 245"/>
                <a:gd name="T6" fmla="*/ 141 w 210"/>
                <a:gd name="T7" fmla="*/ 123 h 245"/>
                <a:gd name="T8" fmla="*/ 150 w 210"/>
                <a:gd name="T9" fmla="*/ 178 h 245"/>
                <a:gd name="T10" fmla="*/ 142 w 210"/>
                <a:gd name="T11" fmla="*/ 186 h 245"/>
                <a:gd name="T12" fmla="*/ 132 w 210"/>
                <a:gd name="T13" fmla="*/ 142 h 245"/>
                <a:gd name="T14" fmla="*/ 114 w 210"/>
                <a:gd name="T15" fmla="*/ 136 h 245"/>
                <a:gd name="T16" fmla="*/ 97 w 210"/>
                <a:gd name="T17" fmla="*/ 165 h 245"/>
                <a:gd name="T18" fmla="*/ 127 w 210"/>
                <a:gd name="T19" fmla="*/ 197 h 245"/>
                <a:gd name="T20" fmla="*/ 120 w 210"/>
                <a:gd name="T21" fmla="*/ 225 h 245"/>
                <a:gd name="T22" fmla="*/ 95 w 210"/>
                <a:gd name="T23" fmla="*/ 244 h 245"/>
                <a:gd name="T24" fmla="*/ 61 w 210"/>
                <a:gd name="T25" fmla="*/ 240 h 245"/>
                <a:gd name="T26" fmla="*/ 15 w 210"/>
                <a:gd name="T27" fmla="*/ 170 h 245"/>
                <a:gd name="T28" fmla="*/ 7 w 210"/>
                <a:gd name="T29" fmla="*/ 86 h 245"/>
                <a:gd name="T30" fmla="*/ 27 w 210"/>
                <a:gd name="T31" fmla="*/ 60 h 245"/>
                <a:gd name="T32" fmla="*/ 56 w 210"/>
                <a:gd name="T33" fmla="*/ 34 h 245"/>
                <a:gd name="T34" fmla="*/ 204 w 210"/>
                <a:gd name="T35" fmla="*/ 86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10" h="245">
                  <a:moveTo>
                    <a:pt x="204" y="86"/>
                  </a:moveTo>
                  <a:cubicBezTo>
                    <a:pt x="203" y="98"/>
                    <a:pt x="192" y="116"/>
                    <a:pt x="193" y="115"/>
                  </a:cubicBezTo>
                  <a:cubicBezTo>
                    <a:pt x="193" y="113"/>
                    <a:pt x="195" y="97"/>
                    <a:pt x="188" y="88"/>
                  </a:cubicBezTo>
                  <a:cubicBezTo>
                    <a:pt x="181" y="99"/>
                    <a:pt x="141" y="123"/>
                    <a:pt x="141" y="123"/>
                  </a:cubicBezTo>
                  <a:cubicBezTo>
                    <a:pt x="150" y="178"/>
                    <a:pt x="150" y="178"/>
                    <a:pt x="150" y="178"/>
                  </a:cubicBezTo>
                  <a:cubicBezTo>
                    <a:pt x="142" y="186"/>
                    <a:pt x="142" y="186"/>
                    <a:pt x="142" y="186"/>
                  </a:cubicBezTo>
                  <a:cubicBezTo>
                    <a:pt x="142" y="186"/>
                    <a:pt x="138" y="148"/>
                    <a:pt x="132" y="142"/>
                  </a:cubicBezTo>
                  <a:cubicBezTo>
                    <a:pt x="126" y="136"/>
                    <a:pt x="127" y="134"/>
                    <a:pt x="114" y="136"/>
                  </a:cubicBezTo>
                  <a:cubicBezTo>
                    <a:pt x="101" y="138"/>
                    <a:pt x="95" y="151"/>
                    <a:pt x="97" y="165"/>
                  </a:cubicBezTo>
                  <a:cubicBezTo>
                    <a:pt x="99" y="179"/>
                    <a:pt x="127" y="197"/>
                    <a:pt x="127" y="197"/>
                  </a:cubicBezTo>
                  <a:cubicBezTo>
                    <a:pt x="127" y="197"/>
                    <a:pt x="129" y="213"/>
                    <a:pt x="120" y="225"/>
                  </a:cubicBezTo>
                  <a:cubicBezTo>
                    <a:pt x="111" y="238"/>
                    <a:pt x="95" y="244"/>
                    <a:pt x="95" y="244"/>
                  </a:cubicBezTo>
                  <a:cubicBezTo>
                    <a:pt x="95" y="244"/>
                    <a:pt x="69" y="245"/>
                    <a:pt x="61" y="240"/>
                  </a:cubicBezTo>
                  <a:cubicBezTo>
                    <a:pt x="53" y="235"/>
                    <a:pt x="27" y="191"/>
                    <a:pt x="15" y="170"/>
                  </a:cubicBezTo>
                  <a:cubicBezTo>
                    <a:pt x="4" y="150"/>
                    <a:pt x="0" y="105"/>
                    <a:pt x="7" y="86"/>
                  </a:cubicBezTo>
                  <a:cubicBezTo>
                    <a:pt x="13" y="67"/>
                    <a:pt x="27" y="60"/>
                    <a:pt x="27" y="60"/>
                  </a:cubicBezTo>
                  <a:cubicBezTo>
                    <a:pt x="27" y="60"/>
                    <a:pt x="36" y="48"/>
                    <a:pt x="56" y="34"/>
                  </a:cubicBezTo>
                  <a:cubicBezTo>
                    <a:pt x="105" y="0"/>
                    <a:pt x="210" y="12"/>
                    <a:pt x="204" y="86"/>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5" name="Freeform 94"/>
            <p:cNvSpPr>
              <a:spLocks/>
            </p:cNvSpPr>
            <p:nvPr/>
          </p:nvSpPr>
          <p:spPr bwMode="auto">
            <a:xfrm>
              <a:off x="7108031" y="6034087"/>
              <a:ext cx="239713" cy="684213"/>
            </a:xfrm>
            <a:custGeom>
              <a:avLst/>
              <a:gdLst>
                <a:gd name="T0" fmla="*/ 0 w 151"/>
                <a:gd name="T1" fmla="*/ 0 h 431"/>
                <a:gd name="T2" fmla="*/ 35 w 151"/>
                <a:gd name="T3" fmla="*/ 431 h 431"/>
                <a:gd name="T4" fmla="*/ 151 w 151"/>
                <a:gd name="T5" fmla="*/ 406 h 431"/>
                <a:gd name="T6" fmla="*/ 121 w 151"/>
                <a:gd name="T7" fmla="*/ 8 h 431"/>
                <a:gd name="T8" fmla="*/ 0 w 151"/>
                <a:gd name="T9" fmla="*/ 0 h 431"/>
              </a:gdLst>
              <a:ahLst/>
              <a:cxnLst>
                <a:cxn ang="0">
                  <a:pos x="T0" y="T1"/>
                </a:cxn>
                <a:cxn ang="0">
                  <a:pos x="T2" y="T3"/>
                </a:cxn>
                <a:cxn ang="0">
                  <a:pos x="T4" y="T5"/>
                </a:cxn>
                <a:cxn ang="0">
                  <a:pos x="T6" y="T7"/>
                </a:cxn>
                <a:cxn ang="0">
                  <a:pos x="T8" y="T9"/>
                </a:cxn>
              </a:cxnLst>
              <a:rect l="0" t="0" r="r" b="b"/>
              <a:pathLst>
                <a:path w="151" h="431">
                  <a:moveTo>
                    <a:pt x="0" y="0"/>
                  </a:moveTo>
                  <a:lnTo>
                    <a:pt x="35" y="431"/>
                  </a:lnTo>
                  <a:lnTo>
                    <a:pt x="151" y="406"/>
                  </a:lnTo>
                  <a:lnTo>
                    <a:pt x="121" y="8"/>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6" name="Freeform 95"/>
            <p:cNvSpPr>
              <a:spLocks/>
            </p:cNvSpPr>
            <p:nvPr/>
          </p:nvSpPr>
          <p:spPr bwMode="auto">
            <a:xfrm>
              <a:off x="6841331" y="5935662"/>
              <a:ext cx="873125" cy="806450"/>
            </a:xfrm>
            <a:custGeom>
              <a:avLst/>
              <a:gdLst>
                <a:gd name="T0" fmla="*/ 4 w 362"/>
                <a:gd name="T1" fmla="*/ 2 h 334"/>
                <a:gd name="T2" fmla="*/ 8 w 362"/>
                <a:gd name="T3" fmla="*/ 53 h 334"/>
                <a:gd name="T4" fmla="*/ 57 w 362"/>
                <a:gd name="T5" fmla="*/ 97 h 334"/>
                <a:gd name="T6" fmla="*/ 241 w 362"/>
                <a:gd name="T7" fmla="*/ 113 h 334"/>
                <a:gd name="T8" fmla="*/ 278 w 362"/>
                <a:gd name="T9" fmla="*/ 334 h 334"/>
                <a:gd name="T10" fmla="*/ 362 w 362"/>
                <a:gd name="T11" fmla="*/ 315 h 334"/>
                <a:gd name="T12" fmla="*/ 282 w 362"/>
                <a:gd name="T13" fmla="*/ 43 h 334"/>
                <a:gd name="T14" fmla="*/ 119 w 362"/>
                <a:gd name="T15" fmla="*/ 0 h 334"/>
                <a:gd name="T16" fmla="*/ 4 w 362"/>
                <a:gd name="T17" fmla="*/ 2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62" h="334">
                  <a:moveTo>
                    <a:pt x="4" y="2"/>
                  </a:moveTo>
                  <a:cubicBezTo>
                    <a:pt x="0" y="16"/>
                    <a:pt x="2" y="28"/>
                    <a:pt x="8" y="53"/>
                  </a:cubicBezTo>
                  <a:cubicBezTo>
                    <a:pt x="15" y="78"/>
                    <a:pt x="31" y="93"/>
                    <a:pt x="57" y="97"/>
                  </a:cubicBezTo>
                  <a:cubicBezTo>
                    <a:pt x="83" y="102"/>
                    <a:pt x="241" y="113"/>
                    <a:pt x="241" y="113"/>
                  </a:cubicBezTo>
                  <a:cubicBezTo>
                    <a:pt x="278" y="334"/>
                    <a:pt x="278" y="334"/>
                    <a:pt x="278" y="334"/>
                  </a:cubicBezTo>
                  <a:cubicBezTo>
                    <a:pt x="362" y="315"/>
                    <a:pt x="362" y="315"/>
                    <a:pt x="362" y="315"/>
                  </a:cubicBezTo>
                  <a:cubicBezTo>
                    <a:pt x="335" y="241"/>
                    <a:pt x="312" y="65"/>
                    <a:pt x="282" y="43"/>
                  </a:cubicBezTo>
                  <a:cubicBezTo>
                    <a:pt x="119" y="0"/>
                    <a:pt x="119" y="0"/>
                    <a:pt x="119" y="0"/>
                  </a:cubicBezTo>
                  <a:lnTo>
                    <a:pt x="4" y="2"/>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7" name="Freeform 96"/>
            <p:cNvSpPr>
              <a:spLocks/>
            </p:cNvSpPr>
            <p:nvPr/>
          </p:nvSpPr>
          <p:spPr bwMode="auto">
            <a:xfrm>
              <a:off x="6676231" y="5267325"/>
              <a:ext cx="554038" cy="841375"/>
            </a:xfrm>
            <a:custGeom>
              <a:avLst/>
              <a:gdLst>
                <a:gd name="T0" fmla="*/ 12 w 229"/>
                <a:gd name="T1" fmla="*/ 6 h 349"/>
                <a:gd name="T2" fmla="*/ 103 w 229"/>
                <a:gd name="T3" fmla="*/ 6 h 349"/>
                <a:gd name="T4" fmla="*/ 134 w 229"/>
                <a:gd name="T5" fmla="*/ 4 h 349"/>
                <a:gd name="T6" fmla="*/ 153 w 229"/>
                <a:gd name="T7" fmla="*/ 32 h 349"/>
                <a:gd name="T8" fmla="*/ 224 w 229"/>
                <a:gd name="T9" fmla="*/ 320 h 349"/>
                <a:gd name="T10" fmla="*/ 14 w 229"/>
                <a:gd name="T11" fmla="*/ 326 h 349"/>
                <a:gd name="T12" fmla="*/ 12 w 229"/>
                <a:gd name="T13" fmla="*/ 6 h 349"/>
              </a:gdLst>
              <a:ahLst/>
              <a:cxnLst>
                <a:cxn ang="0">
                  <a:pos x="T0" y="T1"/>
                </a:cxn>
                <a:cxn ang="0">
                  <a:pos x="T2" y="T3"/>
                </a:cxn>
                <a:cxn ang="0">
                  <a:pos x="T4" y="T5"/>
                </a:cxn>
                <a:cxn ang="0">
                  <a:pos x="T6" y="T7"/>
                </a:cxn>
                <a:cxn ang="0">
                  <a:pos x="T8" y="T9"/>
                </a:cxn>
                <a:cxn ang="0">
                  <a:pos x="T10" y="T11"/>
                </a:cxn>
                <a:cxn ang="0">
                  <a:pos x="T12" y="T13"/>
                </a:cxn>
              </a:cxnLst>
              <a:rect l="0" t="0" r="r" b="b"/>
              <a:pathLst>
                <a:path w="229" h="349">
                  <a:moveTo>
                    <a:pt x="12" y="6"/>
                  </a:moveTo>
                  <a:cubicBezTo>
                    <a:pt x="21" y="0"/>
                    <a:pt x="96" y="7"/>
                    <a:pt x="103" y="6"/>
                  </a:cubicBezTo>
                  <a:cubicBezTo>
                    <a:pt x="134" y="4"/>
                    <a:pt x="134" y="4"/>
                    <a:pt x="134" y="4"/>
                  </a:cubicBezTo>
                  <a:cubicBezTo>
                    <a:pt x="153" y="32"/>
                    <a:pt x="153" y="32"/>
                    <a:pt x="153" y="32"/>
                  </a:cubicBezTo>
                  <a:cubicBezTo>
                    <a:pt x="175" y="77"/>
                    <a:pt x="229" y="317"/>
                    <a:pt x="224" y="320"/>
                  </a:cubicBezTo>
                  <a:cubicBezTo>
                    <a:pt x="173" y="349"/>
                    <a:pt x="27" y="337"/>
                    <a:pt x="14" y="326"/>
                  </a:cubicBezTo>
                  <a:cubicBezTo>
                    <a:pt x="0" y="315"/>
                    <a:pt x="12" y="6"/>
                    <a:pt x="12" y="6"/>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8" name="Freeform 97"/>
            <p:cNvSpPr>
              <a:spLocks/>
            </p:cNvSpPr>
            <p:nvPr/>
          </p:nvSpPr>
          <p:spPr bwMode="auto">
            <a:xfrm>
              <a:off x="6277769" y="5078412"/>
              <a:ext cx="1001713" cy="1155700"/>
            </a:xfrm>
            <a:custGeom>
              <a:avLst/>
              <a:gdLst>
                <a:gd name="T0" fmla="*/ 241 w 415"/>
                <a:gd name="T1" fmla="*/ 417 h 479"/>
                <a:gd name="T2" fmla="*/ 415 w 415"/>
                <a:gd name="T3" fmla="*/ 462 h 479"/>
                <a:gd name="T4" fmla="*/ 404 w 415"/>
                <a:gd name="T5" fmla="*/ 478 h 479"/>
                <a:gd name="T6" fmla="*/ 82 w 415"/>
                <a:gd name="T7" fmla="*/ 478 h 479"/>
                <a:gd name="T8" fmla="*/ 64 w 415"/>
                <a:gd name="T9" fmla="*/ 465 h 479"/>
                <a:gd name="T10" fmla="*/ 1 w 415"/>
                <a:gd name="T11" fmla="*/ 59 h 479"/>
                <a:gd name="T12" fmla="*/ 14 w 415"/>
                <a:gd name="T13" fmla="*/ 41 h 479"/>
                <a:gd name="T14" fmla="*/ 241 w 415"/>
                <a:gd name="T15" fmla="*/ 417 h 4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5" h="479">
                  <a:moveTo>
                    <a:pt x="241" y="417"/>
                  </a:moveTo>
                  <a:cubicBezTo>
                    <a:pt x="247" y="418"/>
                    <a:pt x="395" y="413"/>
                    <a:pt x="415" y="462"/>
                  </a:cubicBezTo>
                  <a:cubicBezTo>
                    <a:pt x="415" y="471"/>
                    <a:pt x="410" y="478"/>
                    <a:pt x="404" y="478"/>
                  </a:cubicBezTo>
                  <a:cubicBezTo>
                    <a:pt x="82" y="478"/>
                    <a:pt x="82" y="478"/>
                    <a:pt x="82" y="478"/>
                  </a:cubicBezTo>
                  <a:cubicBezTo>
                    <a:pt x="73" y="479"/>
                    <a:pt x="65" y="473"/>
                    <a:pt x="64" y="465"/>
                  </a:cubicBezTo>
                  <a:cubicBezTo>
                    <a:pt x="1" y="59"/>
                    <a:pt x="1" y="59"/>
                    <a:pt x="1" y="59"/>
                  </a:cubicBezTo>
                  <a:cubicBezTo>
                    <a:pt x="0" y="51"/>
                    <a:pt x="6" y="43"/>
                    <a:pt x="14" y="41"/>
                  </a:cubicBezTo>
                  <a:cubicBezTo>
                    <a:pt x="314" y="0"/>
                    <a:pt x="235" y="416"/>
                    <a:pt x="241" y="417"/>
                  </a:cubicBezTo>
                  <a:close/>
                </a:path>
              </a:pathLst>
            </a:custGeom>
            <a:solidFill>
              <a:schemeClr val="tx2">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9" name="Freeform 98"/>
            <p:cNvSpPr>
              <a:spLocks/>
            </p:cNvSpPr>
            <p:nvPr/>
          </p:nvSpPr>
          <p:spPr bwMode="auto">
            <a:xfrm>
              <a:off x="6280944" y="5078412"/>
              <a:ext cx="998538" cy="1144588"/>
            </a:xfrm>
            <a:custGeom>
              <a:avLst/>
              <a:gdLst>
                <a:gd name="T0" fmla="*/ 240 w 414"/>
                <a:gd name="T1" fmla="*/ 417 h 474"/>
                <a:gd name="T2" fmla="*/ 414 w 414"/>
                <a:gd name="T3" fmla="*/ 462 h 474"/>
                <a:gd name="T4" fmla="*/ 410 w 414"/>
                <a:gd name="T5" fmla="*/ 474 h 474"/>
                <a:gd name="T6" fmla="*/ 357 w 414"/>
                <a:gd name="T7" fmla="*/ 446 h 474"/>
                <a:gd name="T8" fmla="*/ 221 w 414"/>
                <a:gd name="T9" fmla="*/ 436 h 474"/>
                <a:gd name="T10" fmla="*/ 227 w 414"/>
                <a:gd name="T11" fmla="*/ 397 h 474"/>
                <a:gd name="T12" fmla="*/ 204 w 414"/>
                <a:gd name="T13" fmla="*/ 168 h 474"/>
                <a:gd name="T14" fmla="*/ 103 w 414"/>
                <a:gd name="T15" fmla="*/ 58 h 474"/>
                <a:gd name="T16" fmla="*/ 0 w 414"/>
                <a:gd name="T17" fmla="*/ 55 h 474"/>
                <a:gd name="T18" fmla="*/ 13 w 414"/>
                <a:gd name="T19" fmla="*/ 41 h 474"/>
                <a:gd name="T20" fmla="*/ 240 w 414"/>
                <a:gd name="T21" fmla="*/ 417 h 4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14" h="474">
                  <a:moveTo>
                    <a:pt x="240" y="417"/>
                  </a:moveTo>
                  <a:cubicBezTo>
                    <a:pt x="246" y="418"/>
                    <a:pt x="394" y="413"/>
                    <a:pt x="414" y="462"/>
                  </a:cubicBezTo>
                  <a:cubicBezTo>
                    <a:pt x="414" y="467"/>
                    <a:pt x="412" y="471"/>
                    <a:pt x="410" y="474"/>
                  </a:cubicBezTo>
                  <a:cubicBezTo>
                    <a:pt x="399" y="466"/>
                    <a:pt x="381" y="454"/>
                    <a:pt x="357" y="446"/>
                  </a:cubicBezTo>
                  <a:cubicBezTo>
                    <a:pt x="318" y="432"/>
                    <a:pt x="221" y="436"/>
                    <a:pt x="221" y="436"/>
                  </a:cubicBezTo>
                  <a:cubicBezTo>
                    <a:pt x="221" y="436"/>
                    <a:pt x="223" y="415"/>
                    <a:pt x="227" y="397"/>
                  </a:cubicBezTo>
                  <a:cubicBezTo>
                    <a:pt x="231" y="378"/>
                    <a:pt x="221" y="217"/>
                    <a:pt x="204" y="168"/>
                  </a:cubicBezTo>
                  <a:cubicBezTo>
                    <a:pt x="187" y="118"/>
                    <a:pt x="141" y="67"/>
                    <a:pt x="103" y="58"/>
                  </a:cubicBezTo>
                  <a:cubicBezTo>
                    <a:pt x="65" y="49"/>
                    <a:pt x="0" y="55"/>
                    <a:pt x="0" y="55"/>
                  </a:cubicBezTo>
                  <a:cubicBezTo>
                    <a:pt x="1" y="48"/>
                    <a:pt x="6" y="42"/>
                    <a:pt x="13" y="41"/>
                  </a:cubicBezTo>
                  <a:cubicBezTo>
                    <a:pt x="313" y="0"/>
                    <a:pt x="234" y="416"/>
                    <a:pt x="240" y="417"/>
                  </a:cubicBezTo>
                  <a:close/>
                </a:path>
              </a:pathLst>
            </a:custGeom>
            <a:solidFill>
              <a:schemeClr val="tx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0" name="Freeform 99"/>
            <p:cNvSpPr>
              <a:spLocks/>
            </p:cNvSpPr>
            <p:nvPr/>
          </p:nvSpPr>
          <p:spPr bwMode="auto">
            <a:xfrm>
              <a:off x="6615906" y="6264275"/>
              <a:ext cx="111125" cy="117475"/>
            </a:xfrm>
            <a:custGeom>
              <a:avLst/>
              <a:gdLst>
                <a:gd name="T0" fmla="*/ 33 w 46"/>
                <a:gd name="T1" fmla="*/ 24 h 49"/>
                <a:gd name="T2" fmla="*/ 30 w 46"/>
                <a:gd name="T3" fmla="*/ 35 h 49"/>
                <a:gd name="T4" fmla="*/ 15 w 46"/>
                <a:gd name="T5" fmla="*/ 46 h 49"/>
                <a:gd name="T6" fmla="*/ 3 w 46"/>
                <a:gd name="T7" fmla="*/ 44 h 49"/>
                <a:gd name="T8" fmla="*/ 4 w 46"/>
                <a:gd name="T9" fmla="*/ 32 h 49"/>
                <a:gd name="T10" fmla="*/ 19 w 46"/>
                <a:gd name="T11" fmla="*/ 20 h 49"/>
                <a:gd name="T12" fmla="*/ 31 w 46"/>
                <a:gd name="T13" fmla="*/ 21 h 49"/>
                <a:gd name="T14" fmla="*/ 41 w 46"/>
                <a:gd name="T15" fmla="*/ 14 h 49"/>
                <a:gd name="T16" fmla="*/ 42 w 46"/>
                <a:gd name="T17" fmla="*/ 0 h 49"/>
                <a:gd name="T18" fmla="*/ 46 w 46"/>
                <a:gd name="T19" fmla="*/ 0 h 49"/>
                <a:gd name="T20" fmla="*/ 44 w 46"/>
                <a:gd name="T21" fmla="*/ 15 h 49"/>
                <a:gd name="T22" fmla="*/ 44 w 46"/>
                <a:gd name="T23" fmla="*/ 15 h 49"/>
                <a:gd name="T24" fmla="*/ 44 w 46"/>
                <a:gd name="T25" fmla="*/ 16 h 49"/>
                <a:gd name="T26" fmla="*/ 33 w 46"/>
                <a:gd name="T27" fmla="*/ 24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6" h="49">
                  <a:moveTo>
                    <a:pt x="33" y="24"/>
                  </a:moveTo>
                  <a:cubicBezTo>
                    <a:pt x="35" y="27"/>
                    <a:pt x="34" y="32"/>
                    <a:pt x="30" y="35"/>
                  </a:cubicBezTo>
                  <a:cubicBezTo>
                    <a:pt x="15" y="46"/>
                    <a:pt x="15" y="46"/>
                    <a:pt x="15" y="46"/>
                  </a:cubicBezTo>
                  <a:cubicBezTo>
                    <a:pt x="11" y="49"/>
                    <a:pt x="5" y="48"/>
                    <a:pt x="3" y="44"/>
                  </a:cubicBezTo>
                  <a:cubicBezTo>
                    <a:pt x="0" y="40"/>
                    <a:pt x="0" y="35"/>
                    <a:pt x="4" y="32"/>
                  </a:cubicBezTo>
                  <a:cubicBezTo>
                    <a:pt x="19" y="20"/>
                    <a:pt x="19" y="20"/>
                    <a:pt x="19" y="20"/>
                  </a:cubicBezTo>
                  <a:cubicBezTo>
                    <a:pt x="23" y="18"/>
                    <a:pt x="28" y="18"/>
                    <a:pt x="31" y="21"/>
                  </a:cubicBezTo>
                  <a:cubicBezTo>
                    <a:pt x="41" y="14"/>
                    <a:pt x="41" y="14"/>
                    <a:pt x="41" y="14"/>
                  </a:cubicBezTo>
                  <a:cubicBezTo>
                    <a:pt x="42" y="0"/>
                    <a:pt x="42" y="0"/>
                    <a:pt x="42" y="0"/>
                  </a:cubicBezTo>
                  <a:cubicBezTo>
                    <a:pt x="46" y="0"/>
                    <a:pt x="46" y="0"/>
                    <a:pt x="46" y="0"/>
                  </a:cubicBezTo>
                  <a:cubicBezTo>
                    <a:pt x="44" y="15"/>
                    <a:pt x="44" y="15"/>
                    <a:pt x="44" y="15"/>
                  </a:cubicBezTo>
                  <a:cubicBezTo>
                    <a:pt x="44" y="15"/>
                    <a:pt x="44" y="15"/>
                    <a:pt x="44" y="15"/>
                  </a:cubicBezTo>
                  <a:cubicBezTo>
                    <a:pt x="44" y="16"/>
                    <a:pt x="44" y="16"/>
                    <a:pt x="44" y="16"/>
                  </a:cubicBezTo>
                  <a:lnTo>
                    <a:pt x="33" y="24"/>
                  </a:lnTo>
                  <a:close/>
                </a:path>
              </a:pathLst>
            </a:cu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1" name="Rectangle 100"/>
            <p:cNvSpPr>
              <a:spLocks noChangeArrowheads="1"/>
            </p:cNvSpPr>
            <p:nvPr/>
          </p:nvSpPr>
          <p:spPr bwMode="auto">
            <a:xfrm>
              <a:off x="6828631" y="6246812"/>
              <a:ext cx="60325" cy="246063"/>
            </a:xfrm>
            <a:prstGeom prst="rect">
              <a:avLst/>
            </a:prstGeom>
            <a:solidFill>
              <a:srgbClr val="8081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 name="Rectangle 101"/>
            <p:cNvSpPr>
              <a:spLocks noChangeArrowheads="1"/>
            </p:cNvSpPr>
            <p:nvPr/>
          </p:nvSpPr>
          <p:spPr bwMode="auto">
            <a:xfrm>
              <a:off x="6857206" y="6246812"/>
              <a:ext cx="31750" cy="246063"/>
            </a:xfrm>
            <a:prstGeom prst="rect">
              <a:avLst/>
            </a:prstGeom>
            <a:solidFill>
              <a:srgbClr val="8D8D8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 name="Freeform 102"/>
            <p:cNvSpPr>
              <a:spLocks/>
            </p:cNvSpPr>
            <p:nvPr/>
          </p:nvSpPr>
          <p:spPr bwMode="auto">
            <a:xfrm>
              <a:off x="6453981" y="6227762"/>
              <a:ext cx="809625" cy="69850"/>
            </a:xfrm>
            <a:custGeom>
              <a:avLst/>
              <a:gdLst>
                <a:gd name="T0" fmla="*/ 334 w 335"/>
                <a:gd name="T1" fmla="*/ 0 h 29"/>
                <a:gd name="T2" fmla="*/ 335 w 335"/>
                <a:gd name="T3" fmla="*/ 2 h 29"/>
                <a:gd name="T4" fmla="*/ 317 w 335"/>
                <a:gd name="T5" fmla="*/ 19 h 29"/>
                <a:gd name="T6" fmla="*/ 254 w 335"/>
                <a:gd name="T7" fmla="*/ 19 h 29"/>
                <a:gd name="T8" fmla="*/ 167 w 335"/>
                <a:gd name="T9" fmla="*/ 29 h 29"/>
                <a:gd name="T10" fmla="*/ 81 w 335"/>
                <a:gd name="T11" fmla="*/ 19 h 29"/>
                <a:gd name="T12" fmla="*/ 17 w 335"/>
                <a:gd name="T13" fmla="*/ 19 h 29"/>
                <a:gd name="T14" fmla="*/ 0 w 335"/>
                <a:gd name="T15" fmla="*/ 2 h 29"/>
                <a:gd name="T16" fmla="*/ 0 w 335"/>
                <a:gd name="T17" fmla="*/ 0 h 29"/>
                <a:gd name="T18" fmla="*/ 334 w 335"/>
                <a:gd name="T19"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5" h="29">
                  <a:moveTo>
                    <a:pt x="334" y="0"/>
                  </a:moveTo>
                  <a:cubicBezTo>
                    <a:pt x="335" y="0"/>
                    <a:pt x="335" y="1"/>
                    <a:pt x="335" y="2"/>
                  </a:cubicBezTo>
                  <a:cubicBezTo>
                    <a:pt x="335" y="11"/>
                    <a:pt x="327" y="19"/>
                    <a:pt x="317" y="19"/>
                  </a:cubicBezTo>
                  <a:cubicBezTo>
                    <a:pt x="254" y="19"/>
                    <a:pt x="254" y="19"/>
                    <a:pt x="254" y="19"/>
                  </a:cubicBezTo>
                  <a:cubicBezTo>
                    <a:pt x="246" y="25"/>
                    <a:pt x="210" y="29"/>
                    <a:pt x="167" y="29"/>
                  </a:cubicBezTo>
                  <a:cubicBezTo>
                    <a:pt x="124" y="29"/>
                    <a:pt x="88" y="25"/>
                    <a:pt x="81" y="19"/>
                  </a:cubicBezTo>
                  <a:cubicBezTo>
                    <a:pt x="17" y="19"/>
                    <a:pt x="17" y="19"/>
                    <a:pt x="17" y="19"/>
                  </a:cubicBezTo>
                  <a:cubicBezTo>
                    <a:pt x="8" y="19"/>
                    <a:pt x="0" y="11"/>
                    <a:pt x="0" y="2"/>
                  </a:cubicBezTo>
                  <a:cubicBezTo>
                    <a:pt x="0" y="1"/>
                    <a:pt x="0" y="0"/>
                    <a:pt x="0" y="0"/>
                  </a:cubicBezTo>
                  <a:lnTo>
                    <a:pt x="334" y="0"/>
                  </a:lnTo>
                  <a:close/>
                </a:path>
              </a:pathLst>
            </a:cu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 name="Freeform 103"/>
            <p:cNvSpPr>
              <a:spLocks/>
            </p:cNvSpPr>
            <p:nvPr/>
          </p:nvSpPr>
          <p:spPr bwMode="auto">
            <a:xfrm>
              <a:off x="6560344" y="6446837"/>
              <a:ext cx="593725" cy="311150"/>
            </a:xfrm>
            <a:custGeom>
              <a:avLst/>
              <a:gdLst>
                <a:gd name="T0" fmla="*/ 104 w 246"/>
                <a:gd name="T1" fmla="*/ 0 h 129"/>
                <a:gd name="T2" fmla="*/ 143 w 246"/>
                <a:gd name="T3" fmla="*/ 0 h 129"/>
                <a:gd name="T4" fmla="*/ 143 w 246"/>
                <a:gd name="T5" fmla="*/ 90 h 129"/>
                <a:gd name="T6" fmla="*/ 235 w 246"/>
                <a:gd name="T7" fmla="*/ 105 h 129"/>
                <a:gd name="T8" fmla="*/ 246 w 246"/>
                <a:gd name="T9" fmla="*/ 117 h 129"/>
                <a:gd name="T10" fmla="*/ 235 w 246"/>
                <a:gd name="T11" fmla="*/ 128 h 129"/>
                <a:gd name="T12" fmla="*/ 135 w 246"/>
                <a:gd name="T13" fmla="*/ 111 h 129"/>
                <a:gd name="T14" fmla="*/ 112 w 246"/>
                <a:gd name="T15" fmla="*/ 111 h 129"/>
                <a:gd name="T16" fmla="*/ 12 w 246"/>
                <a:gd name="T17" fmla="*/ 128 h 129"/>
                <a:gd name="T18" fmla="*/ 0 w 246"/>
                <a:gd name="T19" fmla="*/ 117 h 129"/>
                <a:gd name="T20" fmla="*/ 12 w 246"/>
                <a:gd name="T21" fmla="*/ 105 h 129"/>
                <a:gd name="T22" fmla="*/ 104 w 246"/>
                <a:gd name="T23" fmla="*/ 90 h 129"/>
                <a:gd name="T24" fmla="*/ 104 w 246"/>
                <a:gd name="T25" fmla="*/ 0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6" h="129">
                  <a:moveTo>
                    <a:pt x="104" y="0"/>
                  </a:moveTo>
                  <a:cubicBezTo>
                    <a:pt x="143" y="0"/>
                    <a:pt x="143" y="0"/>
                    <a:pt x="143" y="0"/>
                  </a:cubicBezTo>
                  <a:cubicBezTo>
                    <a:pt x="143" y="90"/>
                    <a:pt x="143" y="90"/>
                    <a:pt x="143" y="90"/>
                  </a:cubicBezTo>
                  <a:cubicBezTo>
                    <a:pt x="235" y="105"/>
                    <a:pt x="235" y="105"/>
                    <a:pt x="235" y="105"/>
                  </a:cubicBezTo>
                  <a:cubicBezTo>
                    <a:pt x="241" y="106"/>
                    <a:pt x="246" y="111"/>
                    <a:pt x="246" y="117"/>
                  </a:cubicBezTo>
                  <a:cubicBezTo>
                    <a:pt x="246" y="123"/>
                    <a:pt x="241" y="129"/>
                    <a:pt x="235" y="128"/>
                  </a:cubicBezTo>
                  <a:cubicBezTo>
                    <a:pt x="135" y="111"/>
                    <a:pt x="135" y="111"/>
                    <a:pt x="135" y="111"/>
                  </a:cubicBezTo>
                  <a:cubicBezTo>
                    <a:pt x="112" y="111"/>
                    <a:pt x="112" y="111"/>
                    <a:pt x="112" y="111"/>
                  </a:cubicBezTo>
                  <a:cubicBezTo>
                    <a:pt x="12" y="128"/>
                    <a:pt x="12" y="128"/>
                    <a:pt x="12" y="128"/>
                  </a:cubicBezTo>
                  <a:cubicBezTo>
                    <a:pt x="6" y="129"/>
                    <a:pt x="0" y="123"/>
                    <a:pt x="0" y="117"/>
                  </a:cubicBezTo>
                  <a:cubicBezTo>
                    <a:pt x="0" y="111"/>
                    <a:pt x="6" y="106"/>
                    <a:pt x="12" y="105"/>
                  </a:cubicBezTo>
                  <a:cubicBezTo>
                    <a:pt x="104" y="90"/>
                    <a:pt x="104" y="90"/>
                    <a:pt x="104" y="90"/>
                  </a:cubicBezTo>
                  <a:lnTo>
                    <a:pt x="104" y="0"/>
                  </a:lnTo>
                  <a:close/>
                </a:path>
              </a:pathLst>
            </a:cu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 name="Oval 104"/>
            <p:cNvSpPr>
              <a:spLocks noChangeArrowheads="1"/>
            </p:cNvSpPr>
            <p:nvPr/>
          </p:nvSpPr>
          <p:spPr bwMode="auto">
            <a:xfrm>
              <a:off x="6549231" y="6723062"/>
              <a:ext cx="74613" cy="71438"/>
            </a:xfrm>
            <a:prstGeom prst="ellipse">
              <a:avLst/>
            </a:prstGeom>
            <a:solidFill>
              <a:srgbClr val="6D6E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 name="Oval 105"/>
            <p:cNvSpPr>
              <a:spLocks noChangeArrowheads="1"/>
            </p:cNvSpPr>
            <p:nvPr/>
          </p:nvSpPr>
          <p:spPr bwMode="auto">
            <a:xfrm>
              <a:off x="7092156" y="6723062"/>
              <a:ext cx="71438" cy="71438"/>
            </a:xfrm>
            <a:prstGeom prst="ellipse">
              <a:avLst/>
            </a:prstGeom>
            <a:solidFill>
              <a:srgbClr val="6D6E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 name="Freeform 106"/>
            <p:cNvSpPr>
              <a:spLocks/>
            </p:cNvSpPr>
            <p:nvPr/>
          </p:nvSpPr>
          <p:spPr bwMode="auto">
            <a:xfrm>
              <a:off x="6823869" y="6664325"/>
              <a:ext cx="68263" cy="96838"/>
            </a:xfrm>
            <a:custGeom>
              <a:avLst/>
              <a:gdLst>
                <a:gd name="T0" fmla="*/ 0 w 43"/>
                <a:gd name="T1" fmla="*/ 0 h 61"/>
                <a:gd name="T2" fmla="*/ 21 w 43"/>
                <a:gd name="T3" fmla="*/ 0 h 61"/>
                <a:gd name="T4" fmla="*/ 43 w 43"/>
                <a:gd name="T5" fmla="*/ 0 h 61"/>
                <a:gd name="T6" fmla="*/ 35 w 43"/>
                <a:gd name="T7" fmla="*/ 61 h 61"/>
                <a:gd name="T8" fmla="*/ 21 w 43"/>
                <a:gd name="T9" fmla="*/ 61 h 61"/>
                <a:gd name="T10" fmla="*/ 9 w 43"/>
                <a:gd name="T11" fmla="*/ 61 h 61"/>
                <a:gd name="T12" fmla="*/ 0 w 43"/>
                <a:gd name="T13" fmla="*/ 0 h 61"/>
              </a:gdLst>
              <a:ahLst/>
              <a:cxnLst>
                <a:cxn ang="0">
                  <a:pos x="T0" y="T1"/>
                </a:cxn>
                <a:cxn ang="0">
                  <a:pos x="T2" y="T3"/>
                </a:cxn>
                <a:cxn ang="0">
                  <a:pos x="T4" y="T5"/>
                </a:cxn>
                <a:cxn ang="0">
                  <a:pos x="T6" y="T7"/>
                </a:cxn>
                <a:cxn ang="0">
                  <a:pos x="T8" y="T9"/>
                </a:cxn>
                <a:cxn ang="0">
                  <a:pos x="T10" y="T11"/>
                </a:cxn>
                <a:cxn ang="0">
                  <a:pos x="T12" y="T13"/>
                </a:cxn>
              </a:cxnLst>
              <a:rect l="0" t="0" r="r" b="b"/>
              <a:pathLst>
                <a:path w="43" h="61">
                  <a:moveTo>
                    <a:pt x="0" y="0"/>
                  </a:moveTo>
                  <a:lnTo>
                    <a:pt x="21" y="0"/>
                  </a:lnTo>
                  <a:lnTo>
                    <a:pt x="43" y="0"/>
                  </a:lnTo>
                  <a:lnTo>
                    <a:pt x="35" y="61"/>
                  </a:lnTo>
                  <a:lnTo>
                    <a:pt x="21" y="61"/>
                  </a:lnTo>
                  <a:lnTo>
                    <a:pt x="9" y="61"/>
                  </a:lnTo>
                  <a:lnTo>
                    <a:pt x="0" y="0"/>
                  </a:lnTo>
                  <a:close/>
                </a:path>
              </a:pathLst>
            </a:cu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8" name="Oval 107"/>
            <p:cNvSpPr>
              <a:spLocks noChangeArrowheads="1"/>
            </p:cNvSpPr>
            <p:nvPr/>
          </p:nvSpPr>
          <p:spPr bwMode="auto">
            <a:xfrm>
              <a:off x="6819106" y="6723062"/>
              <a:ext cx="74613" cy="71438"/>
            </a:xfrm>
            <a:prstGeom prst="ellipse">
              <a:avLst/>
            </a:prstGeom>
            <a:solidFill>
              <a:srgbClr val="6D6E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9" name="Freeform 108"/>
            <p:cNvSpPr>
              <a:spLocks/>
            </p:cNvSpPr>
            <p:nvPr/>
          </p:nvSpPr>
          <p:spPr bwMode="auto">
            <a:xfrm>
              <a:off x="2982119" y="5056187"/>
              <a:ext cx="588963" cy="847725"/>
            </a:xfrm>
            <a:custGeom>
              <a:avLst/>
              <a:gdLst>
                <a:gd name="T0" fmla="*/ 159 w 244"/>
                <a:gd name="T1" fmla="*/ 35 h 351"/>
                <a:gd name="T2" fmla="*/ 80 w 244"/>
                <a:gd name="T3" fmla="*/ 150 h 351"/>
                <a:gd name="T4" fmla="*/ 37 w 244"/>
                <a:gd name="T5" fmla="*/ 351 h 351"/>
                <a:gd name="T6" fmla="*/ 184 w 244"/>
                <a:gd name="T7" fmla="*/ 348 h 351"/>
                <a:gd name="T8" fmla="*/ 210 w 244"/>
                <a:gd name="T9" fmla="*/ 270 h 351"/>
                <a:gd name="T10" fmla="*/ 159 w 244"/>
                <a:gd name="T11" fmla="*/ 35 h 351"/>
              </a:gdLst>
              <a:ahLst/>
              <a:cxnLst>
                <a:cxn ang="0">
                  <a:pos x="T0" y="T1"/>
                </a:cxn>
                <a:cxn ang="0">
                  <a:pos x="T2" y="T3"/>
                </a:cxn>
                <a:cxn ang="0">
                  <a:pos x="T4" y="T5"/>
                </a:cxn>
                <a:cxn ang="0">
                  <a:pos x="T6" y="T7"/>
                </a:cxn>
                <a:cxn ang="0">
                  <a:pos x="T8" y="T9"/>
                </a:cxn>
                <a:cxn ang="0">
                  <a:pos x="T10" y="T11"/>
                </a:cxn>
              </a:cxnLst>
              <a:rect l="0" t="0" r="r" b="b"/>
              <a:pathLst>
                <a:path w="244" h="351">
                  <a:moveTo>
                    <a:pt x="159" y="35"/>
                  </a:moveTo>
                  <a:cubicBezTo>
                    <a:pt x="159" y="35"/>
                    <a:pt x="96" y="0"/>
                    <a:pt x="80" y="150"/>
                  </a:cubicBezTo>
                  <a:cubicBezTo>
                    <a:pt x="72" y="227"/>
                    <a:pt x="0" y="350"/>
                    <a:pt x="37" y="351"/>
                  </a:cubicBezTo>
                  <a:cubicBezTo>
                    <a:pt x="184" y="348"/>
                    <a:pt x="184" y="348"/>
                    <a:pt x="184" y="348"/>
                  </a:cubicBezTo>
                  <a:cubicBezTo>
                    <a:pt x="196" y="351"/>
                    <a:pt x="213" y="330"/>
                    <a:pt x="210" y="270"/>
                  </a:cubicBezTo>
                  <a:cubicBezTo>
                    <a:pt x="206" y="180"/>
                    <a:pt x="244" y="48"/>
                    <a:pt x="159" y="3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0" name="Freeform 109"/>
            <p:cNvSpPr>
              <a:spLocks/>
            </p:cNvSpPr>
            <p:nvPr/>
          </p:nvSpPr>
          <p:spPr bwMode="auto">
            <a:xfrm>
              <a:off x="3463131" y="5199062"/>
              <a:ext cx="74613" cy="708025"/>
            </a:xfrm>
            <a:custGeom>
              <a:avLst/>
              <a:gdLst>
                <a:gd name="T0" fmla="*/ 8 w 31"/>
                <a:gd name="T1" fmla="*/ 0 h 293"/>
                <a:gd name="T2" fmla="*/ 18 w 31"/>
                <a:gd name="T3" fmla="*/ 21 h 293"/>
                <a:gd name="T4" fmla="*/ 31 w 31"/>
                <a:gd name="T5" fmla="*/ 293 h 293"/>
                <a:gd name="T6" fmla="*/ 0 w 31"/>
                <a:gd name="T7" fmla="*/ 258 h 293"/>
                <a:gd name="T8" fmla="*/ 1 w 31"/>
                <a:gd name="T9" fmla="*/ 3 h 293"/>
                <a:gd name="T10" fmla="*/ 8 w 31"/>
                <a:gd name="T11" fmla="*/ 0 h 293"/>
              </a:gdLst>
              <a:ahLst/>
              <a:cxnLst>
                <a:cxn ang="0">
                  <a:pos x="T0" y="T1"/>
                </a:cxn>
                <a:cxn ang="0">
                  <a:pos x="T2" y="T3"/>
                </a:cxn>
                <a:cxn ang="0">
                  <a:pos x="T4" y="T5"/>
                </a:cxn>
                <a:cxn ang="0">
                  <a:pos x="T6" y="T7"/>
                </a:cxn>
                <a:cxn ang="0">
                  <a:pos x="T8" y="T9"/>
                </a:cxn>
                <a:cxn ang="0">
                  <a:pos x="T10" y="T11"/>
                </a:cxn>
              </a:cxnLst>
              <a:rect l="0" t="0" r="r" b="b"/>
              <a:pathLst>
                <a:path w="31" h="293">
                  <a:moveTo>
                    <a:pt x="8" y="0"/>
                  </a:moveTo>
                  <a:cubicBezTo>
                    <a:pt x="8" y="1"/>
                    <a:pt x="17" y="6"/>
                    <a:pt x="18" y="21"/>
                  </a:cubicBezTo>
                  <a:cubicBezTo>
                    <a:pt x="22" y="93"/>
                    <a:pt x="31" y="293"/>
                    <a:pt x="31" y="293"/>
                  </a:cubicBezTo>
                  <a:cubicBezTo>
                    <a:pt x="0" y="258"/>
                    <a:pt x="0" y="258"/>
                    <a:pt x="0" y="258"/>
                  </a:cubicBezTo>
                  <a:cubicBezTo>
                    <a:pt x="1" y="3"/>
                    <a:pt x="1" y="3"/>
                    <a:pt x="1" y="3"/>
                  </a:cubicBezTo>
                  <a:lnTo>
                    <a:pt x="8" y="0"/>
                  </a:lnTo>
                  <a:close/>
                </a:path>
              </a:pathLst>
            </a:custGeom>
            <a:solidFill>
              <a:srgbClr val="5859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1" name="Freeform 110"/>
            <p:cNvSpPr>
              <a:spLocks/>
            </p:cNvSpPr>
            <p:nvPr/>
          </p:nvSpPr>
          <p:spPr bwMode="auto">
            <a:xfrm>
              <a:off x="3310731" y="5051425"/>
              <a:ext cx="161925" cy="144463"/>
            </a:xfrm>
            <a:custGeom>
              <a:avLst/>
              <a:gdLst>
                <a:gd name="T0" fmla="*/ 67 w 67"/>
                <a:gd name="T1" fmla="*/ 19 h 60"/>
                <a:gd name="T2" fmla="*/ 58 w 67"/>
                <a:gd name="T3" fmla="*/ 60 h 60"/>
                <a:gd name="T4" fmla="*/ 0 w 67"/>
                <a:gd name="T5" fmla="*/ 38 h 60"/>
                <a:gd name="T6" fmla="*/ 12 w 67"/>
                <a:gd name="T7" fmla="*/ 0 h 60"/>
                <a:gd name="T8" fmla="*/ 67 w 67"/>
                <a:gd name="T9" fmla="*/ 19 h 60"/>
              </a:gdLst>
              <a:ahLst/>
              <a:cxnLst>
                <a:cxn ang="0">
                  <a:pos x="T0" y="T1"/>
                </a:cxn>
                <a:cxn ang="0">
                  <a:pos x="T2" y="T3"/>
                </a:cxn>
                <a:cxn ang="0">
                  <a:pos x="T4" y="T5"/>
                </a:cxn>
                <a:cxn ang="0">
                  <a:pos x="T6" y="T7"/>
                </a:cxn>
                <a:cxn ang="0">
                  <a:pos x="T8" y="T9"/>
                </a:cxn>
              </a:cxnLst>
              <a:rect l="0" t="0" r="r" b="b"/>
              <a:pathLst>
                <a:path w="67" h="60">
                  <a:moveTo>
                    <a:pt x="67" y="19"/>
                  </a:moveTo>
                  <a:cubicBezTo>
                    <a:pt x="64" y="22"/>
                    <a:pt x="58" y="60"/>
                    <a:pt x="58" y="60"/>
                  </a:cubicBezTo>
                  <a:cubicBezTo>
                    <a:pt x="0" y="38"/>
                    <a:pt x="0" y="38"/>
                    <a:pt x="0" y="38"/>
                  </a:cubicBezTo>
                  <a:cubicBezTo>
                    <a:pt x="12" y="0"/>
                    <a:pt x="12" y="0"/>
                    <a:pt x="12" y="0"/>
                  </a:cubicBezTo>
                  <a:lnTo>
                    <a:pt x="67" y="19"/>
                  </a:lnTo>
                  <a:close/>
                </a:path>
              </a:pathLst>
            </a:custGeom>
            <a:solidFill>
              <a:srgbClr val="FBD2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2" name="Freeform 111"/>
            <p:cNvSpPr>
              <a:spLocks/>
            </p:cNvSpPr>
            <p:nvPr/>
          </p:nvSpPr>
          <p:spPr bwMode="auto">
            <a:xfrm>
              <a:off x="3199606" y="4648200"/>
              <a:ext cx="482600" cy="620713"/>
            </a:xfrm>
            <a:custGeom>
              <a:avLst/>
              <a:gdLst>
                <a:gd name="T0" fmla="*/ 70 w 200"/>
                <a:gd name="T1" fmla="*/ 16 h 257"/>
                <a:gd name="T2" fmla="*/ 185 w 200"/>
                <a:gd name="T3" fmla="*/ 74 h 257"/>
                <a:gd name="T4" fmla="*/ 177 w 200"/>
                <a:gd name="T5" fmla="*/ 107 h 257"/>
                <a:gd name="T6" fmla="*/ 199 w 200"/>
                <a:gd name="T7" fmla="*/ 128 h 257"/>
                <a:gd name="T8" fmla="*/ 185 w 200"/>
                <a:gd name="T9" fmla="*/ 138 h 257"/>
                <a:gd name="T10" fmla="*/ 17 w 200"/>
                <a:gd name="T11" fmla="*/ 136 h 257"/>
                <a:gd name="T12" fmla="*/ 70 w 200"/>
                <a:gd name="T13" fmla="*/ 16 h 257"/>
              </a:gdLst>
              <a:ahLst/>
              <a:cxnLst>
                <a:cxn ang="0">
                  <a:pos x="T0" y="T1"/>
                </a:cxn>
                <a:cxn ang="0">
                  <a:pos x="T2" y="T3"/>
                </a:cxn>
                <a:cxn ang="0">
                  <a:pos x="T4" y="T5"/>
                </a:cxn>
                <a:cxn ang="0">
                  <a:pos x="T6" y="T7"/>
                </a:cxn>
                <a:cxn ang="0">
                  <a:pos x="T8" y="T9"/>
                </a:cxn>
                <a:cxn ang="0">
                  <a:pos x="T10" y="T11"/>
                </a:cxn>
                <a:cxn ang="0">
                  <a:pos x="T12" y="T13"/>
                </a:cxn>
              </a:cxnLst>
              <a:rect l="0" t="0" r="r" b="b"/>
              <a:pathLst>
                <a:path w="200" h="257">
                  <a:moveTo>
                    <a:pt x="70" y="16"/>
                  </a:moveTo>
                  <a:cubicBezTo>
                    <a:pt x="116" y="0"/>
                    <a:pt x="177" y="21"/>
                    <a:pt x="185" y="74"/>
                  </a:cubicBezTo>
                  <a:cubicBezTo>
                    <a:pt x="187" y="89"/>
                    <a:pt x="176" y="99"/>
                    <a:pt x="177" y="107"/>
                  </a:cubicBezTo>
                  <a:cubicBezTo>
                    <a:pt x="190" y="123"/>
                    <a:pt x="198" y="120"/>
                    <a:pt x="199" y="128"/>
                  </a:cubicBezTo>
                  <a:cubicBezTo>
                    <a:pt x="200" y="131"/>
                    <a:pt x="192" y="135"/>
                    <a:pt x="185" y="138"/>
                  </a:cubicBezTo>
                  <a:cubicBezTo>
                    <a:pt x="189" y="257"/>
                    <a:pt x="36" y="190"/>
                    <a:pt x="17" y="136"/>
                  </a:cubicBezTo>
                  <a:cubicBezTo>
                    <a:pt x="0" y="86"/>
                    <a:pt x="24" y="32"/>
                    <a:pt x="70" y="16"/>
                  </a:cubicBezTo>
                  <a:close/>
                </a:path>
              </a:pathLst>
            </a:custGeom>
            <a:solidFill>
              <a:srgbClr val="FBD2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3" name="Freeform 112"/>
            <p:cNvSpPr>
              <a:spLocks/>
            </p:cNvSpPr>
            <p:nvPr/>
          </p:nvSpPr>
          <p:spPr bwMode="auto">
            <a:xfrm>
              <a:off x="3177381" y="4610100"/>
              <a:ext cx="514350" cy="506413"/>
            </a:xfrm>
            <a:custGeom>
              <a:avLst/>
              <a:gdLst>
                <a:gd name="T0" fmla="*/ 199 w 213"/>
                <a:gd name="T1" fmla="*/ 45 h 210"/>
                <a:gd name="T2" fmla="*/ 212 w 213"/>
                <a:gd name="T3" fmla="*/ 78 h 210"/>
                <a:gd name="T4" fmla="*/ 194 w 213"/>
                <a:gd name="T5" fmla="*/ 65 h 210"/>
                <a:gd name="T6" fmla="*/ 194 w 213"/>
                <a:gd name="T7" fmla="*/ 69 h 210"/>
                <a:gd name="T8" fmla="*/ 181 w 213"/>
                <a:gd name="T9" fmla="*/ 91 h 210"/>
                <a:gd name="T10" fmla="*/ 177 w 213"/>
                <a:gd name="T11" fmla="*/ 81 h 210"/>
                <a:gd name="T12" fmla="*/ 170 w 213"/>
                <a:gd name="T13" fmla="*/ 75 h 210"/>
                <a:gd name="T14" fmla="*/ 166 w 213"/>
                <a:gd name="T15" fmla="*/ 77 h 210"/>
                <a:gd name="T16" fmla="*/ 161 w 213"/>
                <a:gd name="T17" fmla="*/ 86 h 210"/>
                <a:gd name="T18" fmla="*/ 139 w 213"/>
                <a:gd name="T19" fmla="*/ 103 h 210"/>
                <a:gd name="T20" fmla="*/ 141 w 213"/>
                <a:gd name="T21" fmla="*/ 86 h 210"/>
                <a:gd name="T22" fmla="*/ 126 w 213"/>
                <a:gd name="T23" fmla="*/ 91 h 210"/>
                <a:gd name="T24" fmla="*/ 93 w 213"/>
                <a:gd name="T25" fmla="*/ 103 h 210"/>
                <a:gd name="T26" fmla="*/ 96 w 213"/>
                <a:gd name="T27" fmla="*/ 159 h 210"/>
                <a:gd name="T28" fmla="*/ 84 w 213"/>
                <a:gd name="T29" fmla="*/ 159 h 210"/>
                <a:gd name="T30" fmla="*/ 78 w 213"/>
                <a:gd name="T31" fmla="*/ 115 h 210"/>
                <a:gd name="T32" fmla="*/ 52 w 213"/>
                <a:gd name="T33" fmla="*/ 112 h 210"/>
                <a:gd name="T34" fmla="*/ 65 w 213"/>
                <a:gd name="T35" fmla="*/ 166 h 210"/>
                <a:gd name="T36" fmla="*/ 67 w 213"/>
                <a:gd name="T37" fmla="*/ 199 h 210"/>
                <a:gd name="T38" fmla="*/ 57 w 213"/>
                <a:gd name="T39" fmla="*/ 209 h 210"/>
                <a:gd name="T40" fmla="*/ 56 w 213"/>
                <a:gd name="T41" fmla="*/ 199 h 210"/>
                <a:gd name="T42" fmla="*/ 50 w 213"/>
                <a:gd name="T43" fmla="*/ 205 h 210"/>
                <a:gd name="T44" fmla="*/ 45 w 213"/>
                <a:gd name="T45" fmla="*/ 194 h 210"/>
                <a:gd name="T46" fmla="*/ 17 w 213"/>
                <a:gd name="T47" fmla="*/ 144 h 210"/>
                <a:gd name="T48" fmla="*/ 42 w 213"/>
                <a:gd name="T49" fmla="*/ 50 h 210"/>
                <a:gd name="T50" fmla="*/ 199 w 213"/>
                <a:gd name="T51" fmla="*/ 45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13" h="210">
                  <a:moveTo>
                    <a:pt x="199" y="45"/>
                  </a:moveTo>
                  <a:cubicBezTo>
                    <a:pt x="213" y="56"/>
                    <a:pt x="213" y="81"/>
                    <a:pt x="212" y="78"/>
                  </a:cubicBezTo>
                  <a:cubicBezTo>
                    <a:pt x="211" y="74"/>
                    <a:pt x="202" y="69"/>
                    <a:pt x="194" y="65"/>
                  </a:cubicBezTo>
                  <a:cubicBezTo>
                    <a:pt x="194" y="66"/>
                    <a:pt x="194" y="62"/>
                    <a:pt x="194" y="69"/>
                  </a:cubicBezTo>
                  <a:cubicBezTo>
                    <a:pt x="195" y="76"/>
                    <a:pt x="181" y="91"/>
                    <a:pt x="181" y="91"/>
                  </a:cubicBezTo>
                  <a:cubicBezTo>
                    <a:pt x="181" y="91"/>
                    <a:pt x="179" y="86"/>
                    <a:pt x="177" y="81"/>
                  </a:cubicBezTo>
                  <a:cubicBezTo>
                    <a:pt x="174" y="76"/>
                    <a:pt x="173" y="76"/>
                    <a:pt x="170" y="75"/>
                  </a:cubicBezTo>
                  <a:cubicBezTo>
                    <a:pt x="169" y="76"/>
                    <a:pt x="168" y="76"/>
                    <a:pt x="166" y="77"/>
                  </a:cubicBezTo>
                  <a:cubicBezTo>
                    <a:pt x="166" y="79"/>
                    <a:pt x="168" y="79"/>
                    <a:pt x="161" y="86"/>
                  </a:cubicBezTo>
                  <a:cubicBezTo>
                    <a:pt x="154" y="94"/>
                    <a:pt x="137" y="104"/>
                    <a:pt x="139" y="103"/>
                  </a:cubicBezTo>
                  <a:cubicBezTo>
                    <a:pt x="140" y="102"/>
                    <a:pt x="149" y="94"/>
                    <a:pt x="141" y="86"/>
                  </a:cubicBezTo>
                  <a:cubicBezTo>
                    <a:pt x="136" y="88"/>
                    <a:pt x="138" y="88"/>
                    <a:pt x="126" y="91"/>
                  </a:cubicBezTo>
                  <a:cubicBezTo>
                    <a:pt x="115" y="93"/>
                    <a:pt x="98" y="92"/>
                    <a:pt x="93" y="103"/>
                  </a:cubicBezTo>
                  <a:cubicBezTo>
                    <a:pt x="89" y="113"/>
                    <a:pt x="100" y="159"/>
                    <a:pt x="96" y="159"/>
                  </a:cubicBezTo>
                  <a:cubicBezTo>
                    <a:pt x="93" y="159"/>
                    <a:pt x="84" y="159"/>
                    <a:pt x="84" y="159"/>
                  </a:cubicBezTo>
                  <a:cubicBezTo>
                    <a:pt x="84" y="159"/>
                    <a:pt x="83" y="126"/>
                    <a:pt x="78" y="115"/>
                  </a:cubicBezTo>
                  <a:cubicBezTo>
                    <a:pt x="72" y="104"/>
                    <a:pt x="66" y="101"/>
                    <a:pt x="52" y="112"/>
                  </a:cubicBezTo>
                  <a:cubicBezTo>
                    <a:pt x="32" y="127"/>
                    <a:pt x="47" y="154"/>
                    <a:pt x="65" y="166"/>
                  </a:cubicBezTo>
                  <a:cubicBezTo>
                    <a:pt x="65" y="166"/>
                    <a:pt x="70" y="194"/>
                    <a:pt x="67" y="199"/>
                  </a:cubicBezTo>
                  <a:cubicBezTo>
                    <a:pt x="64" y="204"/>
                    <a:pt x="56" y="210"/>
                    <a:pt x="57" y="209"/>
                  </a:cubicBezTo>
                  <a:cubicBezTo>
                    <a:pt x="58" y="208"/>
                    <a:pt x="56" y="199"/>
                    <a:pt x="56" y="199"/>
                  </a:cubicBezTo>
                  <a:cubicBezTo>
                    <a:pt x="50" y="205"/>
                    <a:pt x="50" y="205"/>
                    <a:pt x="50" y="205"/>
                  </a:cubicBezTo>
                  <a:cubicBezTo>
                    <a:pt x="50" y="205"/>
                    <a:pt x="45" y="196"/>
                    <a:pt x="45" y="194"/>
                  </a:cubicBezTo>
                  <a:cubicBezTo>
                    <a:pt x="45" y="192"/>
                    <a:pt x="25" y="164"/>
                    <a:pt x="17" y="144"/>
                  </a:cubicBezTo>
                  <a:cubicBezTo>
                    <a:pt x="0" y="105"/>
                    <a:pt x="18" y="50"/>
                    <a:pt x="42" y="50"/>
                  </a:cubicBezTo>
                  <a:cubicBezTo>
                    <a:pt x="57" y="25"/>
                    <a:pt x="169" y="0"/>
                    <a:pt x="199" y="45"/>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4" name="Freeform 113"/>
            <p:cNvSpPr>
              <a:spLocks/>
            </p:cNvSpPr>
            <p:nvPr/>
          </p:nvSpPr>
          <p:spPr bwMode="auto">
            <a:xfrm>
              <a:off x="3344069" y="4868862"/>
              <a:ext cx="300038" cy="107950"/>
            </a:xfrm>
            <a:custGeom>
              <a:avLst/>
              <a:gdLst>
                <a:gd name="T0" fmla="*/ 124 w 124"/>
                <a:gd name="T1" fmla="*/ 0 h 45"/>
                <a:gd name="T2" fmla="*/ 121 w 124"/>
                <a:gd name="T3" fmla="*/ 0 h 45"/>
                <a:gd name="T4" fmla="*/ 121 w 124"/>
                <a:gd name="T5" fmla="*/ 6 h 45"/>
                <a:gd name="T6" fmla="*/ 2 w 124"/>
                <a:gd name="T7" fmla="*/ 3 h 45"/>
                <a:gd name="T8" fmla="*/ 3 w 124"/>
                <a:gd name="T9" fmla="*/ 7 h 45"/>
                <a:gd name="T10" fmla="*/ 120 w 124"/>
                <a:gd name="T11" fmla="*/ 15 h 45"/>
                <a:gd name="T12" fmla="*/ 118 w 124"/>
                <a:gd name="T13" fmla="*/ 45 h 45"/>
                <a:gd name="T14" fmla="*/ 122 w 124"/>
                <a:gd name="T15" fmla="*/ 45 h 45"/>
                <a:gd name="T16" fmla="*/ 124 w 124"/>
                <a:gd name="T17" fmla="*/ 7 h 45"/>
                <a:gd name="T18" fmla="*/ 124 w 124"/>
                <a:gd name="T19" fmla="*/ 7 h 45"/>
                <a:gd name="T20" fmla="*/ 124 w 124"/>
                <a:gd name="T21" fmla="*/ 0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4" h="45">
                  <a:moveTo>
                    <a:pt x="124" y="0"/>
                  </a:moveTo>
                  <a:cubicBezTo>
                    <a:pt x="121" y="0"/>
                    <a:pt x="121" y="0"/>
                    <a:pt x="121" y="0"/>
                  </a:cubicBezTo>
                  <a:cubicBezTo>
                    <a:pt x="121" y="6"/>
                    <a:pt x="121" y="6"/>
                    <a:pt x="121" y="6"/>
                  </a:cubicBezTo>
                  <a:cubicBezTo>
                    <a:pt x="101" y="5"/>
                    <a:pt x="3" y="1"/>
                    <a:pt x="2" y="3"/>
                  </a:cubicBezTo>
                  <a:cubicBezTo>
                    <a:pt x="0" y="5"/>
                    <a:pt x="3" y="7"/>
                    <a:pt x="3" y="7"/>
                  </a:cubicBezTo>
                  <a:cubicBezTo>
                    <a:pt x="120" y="15"/>
                    <a:pt x="120" y="15"/>
                    <a:pt x="120" y="15"/>
                  </a:cubicBezTo>
                  <a:cubicBezTo>
                    <a:pt x="118" y="45"/>
                    <a:pt x="118" y="45"/>
                    <a:pt x="118" y="45"/>
                  </a:cubicBezTo>
                  <a:cubicBezTo>
                    <a:pt x="122" y="45"/>
                    <a:pt x="122" y="45"/>
                    <a:pt x="122" y="45"/>
                  </a:cubicBezTo>
                  <a:cubicBezTo>
                    <a:pt x="124" y="7"/>
                    <a:pt x="124" y="7"/>
                    <a:pt x="124" y="7"/>
                  </a:cubicBezTo>
                  <a:cubicBezTo>
                    <a:pt x="124" y="7"/>
                    <a:pt x="124" y="7"/>
                    <a:pt x="124" y="7"/>
                  </a:cubicBezTo>
                  <a:lnTo>
                    <a:pt x="124" y="0"/>
                  </a:lnTo>
                  <a:close/>
                </a:path>
              </a:pathLst>
            </a:cu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5" name="Freeform 114"/>
            <p:cNvSpPr>
              <a:spLocks/>
            </p:cNvSpPr>
            <p:nvPr/>
          </p:nvSpPr>
          <p:spPr bwMode="auto">
            <a:xfrm>
              <a:off x="3264694" y="4851400"/>
              <a:ext cx="134938" cy="168275"/>
            </a:xfrm>
            <a:custGeom>
              <a:avLst/>
              <a:gdLst>
                <a:gd name="T0" fmla="*/ 17 w 56"/>
                <a:gd name="T1" fmla="*/ 4 h 70"/>
                <a:gd name="T2" fmla="*/ 50 w 56"/>
                <a:gd name="T3" fmla="*/ 28 h 70"/>
                <a:gd name="T4" fmla="*/ 38 w 56"/>
                <a:gd name="T5" fmla="*/ 66 h 70"/>
                <a:gd name="T6" fmla="*/ 6 w 56"/>
                <a:gd name="T7" fmla="*/ 43 h 70"/>
                <a:gd name="T8" fmla="*/ 17 w 56"/>
                <a:gd name="T9" fmla="*/ 4 h 70"/>
              </a:gdLst>
              <a:ahLst/>
              <a:cxnLst>
                <a:cxn ang="0">
                  <a:pos x="T0" y="T1"/>
                </a:cxn>
                <a:cxn ang="0">
                  <a:pos x="T2" y="T3"/>
                </a:cxn>
                <a:cxn ang="0">
                  <a:pos x="T4" y="T5"/>
                </a:cxn>
                <a:cxn ang="0">
                  <a:pos x="T6" y="T7"/>
                </a:cxn>
                <a:cxn ang="0">
                  <a:pos x="T8" y="T9"/>
                </a:cxn>
              </a:cxnLst>
              <a:rect l="0" t="0" r="r" b="b"/>
              <a:pathLst>
                <a:path w="56" h="70">
                  <a:moveTo>
                    <a:pt x="17" y="4"/>
                  </a:moveTo>
                  <a:cubicBezTo>
                    <a:pt x="30" y="0"/>
                    <a:pt x="44" y="11"/>
                    <a:pt x="50" y="28"/>
                  </a:cubicBezTo>
                  <a:cubicBezTo>
                    <a:pt x="56" y="45"/>
                    <a:pt x="51" y="62"/>
                    <a:pt x="38" y="66"/>
                  </a:cubicBezTo>
                  <a:cubicBezTo>
                    <a:pt x="26" y="70"/>
                    <a:pt x="12" y="60"/>
                    <a:pt x="6" y="43"/>
                  </a:cubicBezTo>
                  <a:cubicBezTo>
                    <a:pt x="0" y="26"/>
                    <a:pt x="5" y="8"/>
                    <a:pt x="17" y="4"/>
                  </a:cubicBezTo>
                  <a:close/>
                </a:path>
              </a:pathLst>
            </a:custGeom>
            <a:solidFill>
              <a:srgbClr val="FBD2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6" name="Freeform 115"/>
            <p:cNvSpPr>
              <a:spLocks/>
            </p:cNvSpPr>
            <p:nvPr/>
          </p:nvSpPr>
          <p:spPr bwMode="auto">
            <a:xfrm>
              <a:off x="3288506" y="4883150"/>
              <a:ext cx="87313" cy="103188"/>
            </a:xfrm>
            <a:custGeom>
              <a:avLst/>
              <a:gdLst>
                <a:gd name="T0" fmla="*/ 17 w 36"/>
                <a:gd name="T1" fmla="*/ 0 h 43"/>
                <a:gd name="T2" fmla="*/ 3 w 36"/>
                <a:gd name="T3" fmla="*/ 10 h 43"/>
                <a:gd name="T4" fmla="*/ 13 w 36"/>
                <a:gd name="T5" fmla="*/ 39 h 43"/>
                <a:gd name="T6" fmla="*/ 31 w 36"/>
                <a:gd name="T7" fmla="*/ 38 h 43"/>
                <a:gd name="T8" fmla="*/ 30 w 36"/>
                <a:gd name="T9" fmla="*/ 27 h 43"/>
                <a:gd name="T10" fmla="*/ 21 w 36"/>
                <a:gd name="T11" fmla="*/ 21 h 43"/>
                <a:gd name="T12" fmla="*/ 26 w 36"/>
                <a:gd name="T13" fmla="*/ 15 h 43"/>
                <a:gd name="T14" fmla="*/ 21 w 36"/>
                <a:gd name="T15" fmla="*/ 3 h 43"/>
                <a:gd name="T16" fmla="*/ 17 w 36"/>
                <a:gd name="T17" fmla="*/ 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6" h="43">
                  <a:moveTo>
                    <a:pt x="17" y="0"/>
                  </a:moveTo>
                  <a:cubicBezTo>
                    <a:pt x="16" y="1"/>
                    <a:pt x="7" y="2"/>
                    <a:pt x="3" y="10"/>
                  </a:cubicBezTo>
                  <a:cubicBezTo>
                    <a:pt x="0" y="18"/>
                    <a:pt x="7" y="36"/>
                    <a:pt x="13" y="39"/>
                  </a:cubicBezTo>
                  <a:cubicBezTo>
                    <a:pt x="19" y="43"/>
                    <a:pt x="27" y="43"/>
                    <a:pt x="31" y="38"/>
                  </a:cubicBezTo>
                  <a:cubicBezTo>
                    <a:pt x="35" y="33"/>
                    <a:pt x="36" y="28"/>
                    <a:pt x="30" y="27"/>
                  </a:cubicBezTo>
                  <a:cubicBezTo>
                    <a:pt x="25" y="25"/>
                    <a:pt x="21" y="24"/>
                    <a:pt x="21" y="21"/>
                  </a:cubicBezTo>
                  <a:cubicBezTo>
                    <a:pt x="22" y="18"/>
                    <a:pt x="25" y="18"/>
                    <a:pt x="26" y="15"/>
                  </a:cubicBezTo>
                  <a:cubicBezTo>
                    <a:pt x="27" y="13"/>
                    <a:pt x="24" y="7"/>
                    <a:pt x="21" y="3"/>
                  </a:cubicBezTo>
                  <a:cubicBezTo>
                    <a:pt x="19" y="0"/>
                    <a:pt x="17" y="0"/>
                    <a:pt x="17" y="0"/>
                  </a:cubicBezTo>
                  <a:close/>
                </a:path>
              </a:pathLst>
            </a:custGeom>
            <a:solidFill>
              <a:srgbClr val="F8A98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7" name="Freeform 116"/>
            <p:cNvSpPr>
              <a:spLocks/>
            </p:cNvSpPr>
            <p:nvPr/>
          </p:nvSpPr>
          <p:spPr bwMode="auto">
            <a:xfrm>
              <a:off x="3250406" y="5080000"/>
              <a:ext cx="250825" cy="184150"/>
            </a:xfrm>
            <a:custGeom>
              <a:avLst/>
              <a:gdLst>
                <a:gd name="T0" fmla="*/ 0 w 104"/>
                <a:gd name="T1" fmla="*/ 22 h 76"/>
                <a:gd name="T2" fmla="*/ 10 w 104"/>
                <a:gd name="T3" fmla="*/ 0 h 76"/>
                <a:gd name="T4" fmla="*/ 95 w 104"/>
                <a:gd name="T5" fmla="*/ 32 h 76"/>
                <a:gd name="T6" fmla="*/ 101 w 104"/>
                <a:gd name="T7" fmla="*/ 75 h 76"/>
                <a:gd name="T8" fmla="*/ 0 w 104"/>
                <a:gd name="T9" fmla="*/ 22 h 76"/>
              </a:gdLst>
              <a:ahLst/>
              <a:cxnLst>
                <a:cxn ang="0">
                  <a:pos x="T0" y="T1"/>
                </a:cxn>
                <a:cxn ang="0">
                  <a:pos x="T2" y="T3"/>
                </a:cxn>
                <a:cxn ang="0">
                  <a:pos x="T4" y="T5"/>
                </a:cxn>
                <a:cxn ang="0">
                  <a:pos x="T6" y="T7"/>
                </a:cxn>
                <a:cxn ang="0">
                  <a:pos x="T8" y="T9"/>
                </a:cxn>
              </a:cxnLst>
              <a:rect l="0" t="0" r="r" b="b"/>
              <a:pathLst>
                <a:path w="104" h="76">
                  <a:moveTo>
                    <a:pt x="0" y="22"/>
                  </a:moveTo>
                  <a:cubicBezTo>
                    <a:pt x="3" y="19"/>
                    <a:pt x="10" y="0"/>
                    <a:pt x="10" y="0"/>
                  </a:cubicBezTo>
                  <a:cubicBezTo>
                    <a:pt x="95" y="32"/>
                    <a:pt x="95" y="32"/>
                    <a:pt x="95" y="32"/>
                  </a:cubicBezTo>
                  <a:cubicBezTo>
                    <a:pt x="95" y="32"/>
                    <a:pt x="99" y="76"/>
                    <a:pt x="101" y="75"/>
                  </a:cubicBezTo>
                  <a:cubicBezTo>
                    <a:pt x="104" y="73"/>
                    <a:pt x="0" y="22"/>
                    <a:pt x="0" y="22"/>
                  </a:cubicBezTo>
                  <a:close/>
                </a:path>
              </a:pathLst>
            </a:custGeom>
            <a:solidFill>
              <a:srgbClr val="D0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8" name="Freeform 117"/>
            <p:cNvSpPr>
              <a:spLocks/>
            </p:cNvSpPr>
            <p:nvPr/>
          </p:nvSpPr>
          <p:spPr bwMode="auto">
            <a:xfrm>
              <a:off x="2950369" y="5105400"/>
              <a:ext cx="579438" cy="992188"/>
            </a:xfrm>
            <a:custGeom>
              <a:avLst/>
              <a:gdLst>
                <a:gd name="T0" fmla="*/ 0 w 240"/>
                <a:gd name="T1" fmla="*/ 387 h 411"/>
                <a:gd name="T2" fmla="*/ 147 w 240"/>
                <a:gd name="T3" fmla="*/ 407 h 411"/>
                <a:gd name="T4" fmla="*/ 215 w 240"/>
                <a:gd name="T5" fmla="*/ 207 h 411"/>
                <a:gd name="T6" fmla="*/ 189 w 240"/>
                <a:gd name="T7" fmla="*/ 19 h 411"/>
                <a:gd name="T8" fmla="*/ 121 w 240"/>
                <a:gd name="T9" fmla="*/ 0 h 411"/>
                <a:gd name="T10" fmla="*/ 0 w 240"/>
                <a:gd name="T11" fmla="*/ 387 h 411"/>
              </a:gdLst>
              <a:ahLst/>
              <a:cxnLst>
                <a:cxn ang="0">
                  <a:pos x="T0" y="T1"/>
                </a:cxn>
                <a:cxn ang="0">
                  <a:pos x="T2" y="T3"/>
                </a:cxn>
                <a:cxn ang="0">
                  <a:pos x="T4" y="T5"/>
                </a:cxn>
                <a:cxn ang="0">
                  <a:pos x="T6" y="T7"/>
                </a:cxn>
                <a:cxn ang="0">
                  <a:pos x="T8" y="T9"/>
                </a:cxn>
                <a:cxn ang="0">
                  <a:pos x="T10" y="T11"/>
                </a:cxn>
              </a:cxnLst>
              <a:rect l="0" t="0" r="r" b="b"/>
              <a:pathLst>
                <a:path w="240" h="411">
                  <a:moveTo>
                    <a:pt x="0" y="387"/>
                  </a:moveTo>
                  <a:cubicBezTo>
                    <a:pt x="0" y="387"/>
                    <a:pt x="119" y="411"/>
                    <a:pt x="147" y="407"/>
                  </a:cubicBezTo>
                  <a:cubicBezTo>
                    <a:pt x="176" y="403"/>
                    <a:pt x="207" y="236"/>
                    <a:pt x="215" y="207"/>
                  </a:cubicBezTo>
                  <a:cubicBezTo>
                    <a:pt x="224" y="174"/>
                    <a:pt x="240" y="33"/>
                    <a:pt x="189" y="19"/>
                  </a:cubicBezTo>
                  <a:cubicBezTo>
                    <a:pt x="172" y="15"/>
                    <a:pt x="121" y="0"/>
                    <a:pt x="121" y="0"/>
                  </a:cubicBezTo>
                  <a:cubicBezTo>
                    <a:pt x="74" y="118"/>
                    <a:pt x="44" y="288"/>
                    <a:pt x="0" y="387"/>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9" name="Freeform 118"/>
            <p:cNvSpPr>
              <a:spLocks/>
            </p:cNvSpPr>
            <p:nvPr/>
          </p:nvSpPr>
          <p:spPr bwMode="auto">
            <a:xfrm>
              <a:off x="3972719" y="5191125"/>
              <a:ext cx="333375" cy="396875"/>
            </a:xfrm>
            <a:custGeom>
              <a:avLst/>
              <a:gdLst>
                <a:gd name="T0" fmla="*/ 76 w 138"/>
                <a:gd name="T1" fmla="*/ 158 h 164"/>
                <a:gd name="T2" fmla="*/ 123 w 138"/>
                <a:gd name="T3" fmla="*/ 78 h 164"/>
                <a:gd name="T4" fmla="*/ 138 w 138"/>
                <a:gd name="T5" fmla="*/ 0 h 164"/>
                <a:gd name="T6" fmla="*/ 65 w 138"/>
                <a:gd name="T7" fmla="*/ 0 h 164"/>
                <a:gd name="T8" fmla="*/ 4 w 138"/>
                <a:gd name="T9" fmla="*/ 161 h 164"/>
                <a:gd name="T10" fmla="*/ 76 w 138"/>
                <a:gd name="T11" fmla="*/ 158 h 164"/>
              </a:gdLst>
              <a:ahLst/>
              <a:cxnLst>
                <a:cxn ang="0">
                  <a:pos x="T0" y="T1"/>
                </a:cxn>
                <a:cxn ang="0">
                  <a:pos x="T2" y="T3"/>
                </a:cxn>
                <a:cxn ang="0">
                  <a:pos x="T4" y="T5"/>
                </a:cxn>
                <a:cxn ang="0">
                  <a:pos x="T6" y="T7"/>
                </a:cxn>
                <a:cxn ang="0">
                  <a:pos x="T8" y="T9"/>
                </a:cxn>
                <a:cxn ang="0">
                  <a:pos x="T10" y="T11"/>
                </a:cxn>
              </a:cxnLst>
              <a:rect l="0" t="0" r="r" b="b"/>
              <a:pathLst>
                <a:path w="138" h="164">
                  <a:moveTo>
                    <a:pt x="76" y="158"/>
                  </a:moveTo>
                  <a:cubicBezTo>
                    <a:pt x="79" y="151"/>
                    <a:pt x="109" y="121"/>
                    <a:pt x="123" y="78"/>
                  </a:cubicBezTo>
                  <a:cubicBezTo>
                    <a:pt x="137" y="35"/>
                    <a:pt x="138" y="0"/>
                    <a:pt x="138" y="0"/>
                  </a:cubicBezTo>
                  <a:cubicBezTo>
                    <a:pt x="65" y="0"/>
                    <a:pt x="65" y="0"/>
                    <a:pt x="65" y="0"/>
                  </a:cubicBezTo>
                  <a:cubicBezTo>
                    <a:pt x="63" y="67"/>
                    <a:pt x="0" y="159"/>
                    <a:pt x="4" y="161"/>
                  </a:cubicBezTo>
                  <a:cubicBezTo>
                    <a:pt x="8" y="164"/>
                    <a:pt x="76" y="158"/>
                    <a:pt x="76" y="15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0" name="Freeform 119"/>
            <p:cNvSpPr>
              <a:spLocks/>
            </p:cNvSpPr>
            <p:nvPr/>
          </p:nvSpPr>
          <p:spPr bwMode="auto">
            <a:xfrm>
              <a:off x="4104481" y="5491162"/>
              <a:ext cx="169863" cy="157163"/>
            </a:xfrm>
            <a:custGeom>
              <a:avLst/>
              <a:gdLst>
                <a:gd name="T0" fmla="*/ 0 w 70"/>
                <a:gd name="T1" fmla="*/ 23 h 65"/>
                <a:gd name="T2" fmla="*/ 20 w 70"/>
                <a:gd name="T3" fmla="*/ 6 h 65"/>
                <a:gd name="T4" fmla="*/ 36 w 70"/>
                <a:gd name="T5" fmla="*/ 8 h 65"/>
                <a:gd name="T6" fmla="*/ 57 w 70"/>
                <a:gd name="T7" fmla="*/ 11 h 65"/>
                <a:gd name="T8" fmla="*/ 66 w 70"/>
                <a:gd name="T9" fmla="*/ 59 h 65"/>
                <a:gd name="T10" fmla="*/ 9 w 70"/>
                <a:gd name="T11" fmla="*/ 63 h 65"/>
                <a:gd name="T12" fmla="*/ 0 w 70"/>
                <a:gd name="T13" fmla="*/ 23 h 65"/>
              </a:gdLst>
              <a:ahLst/>
              <a:cxnLst>
                <a:cxn ang="0">
                  <a:pos x="T0" y="T1"/>
                </a:cxn>
                <a:cxn ang="0">
                  <a:pos x="T2" y="T3"/>
                </a:cxn>
                <a:cxn ang="0">
                  <a:pos x="T4" y="T5"/>
                </a:cxn>
                <a:cxn ang="0">
                  <a:pos x="T6" y="T7"/>
                </a:cxn>
                <a:cxn ang="0">
                  <a:pos x="T8" y="T9"/>
                </a:cxn>
                <a:cxn ang="0">
                  <a:pos x="T10" y="T11"/>
                </a:cxn>
                <a:cxn ang="0">
                  <a:pos x="T12" y="T13"/>
                </a:cxn>
              </a:cxnLst>
              <a:rect l="0" t="0" r="r" b="b"/>
              <a:pathLst>
                <a:path w="70" h="65">
                  <a:moveTo>
                    <a:pt x="0" y="23"/>
                  </a:moveTo>
                  <a:cubicBezTo>
                    <a:pt x="4" y="22"/>
                    <a:pt x="16" y="8"/>
                    <a:pt x="20" y="6"/>
                  </a:cubicBezTo>
                  <a:cubicBezTo>
                    <a:pt x="25" y="4"/>
                    <a:pt x="35" y="8"/>
                    <a:pt x="36" y="8"/>
                  </a:cubicBezTo>
                  <a:cubicBezTo>
                    <a:pt x="38" y="8"/>
                    <a:pt x="48" y="0"/>
                    <a:pt x="57" y="11"/>
                  </a:cubicBezTo>
                  <a:cubicBezTo>
                    <a:pt x="67" y="22"/>
                    <a:pt x="70" y="53"/>
                    <a:pt x="66" y="59"/>
                  </a:cubicBezTo>
                  <a:cubicBezTo>
                    <a:pt x="62" y="65"/>
                    <a:pt x="16" y="64"/>
                    <a:pt x="9" y="63"/>
                  </a:cubicBezTo>
                  <a:cubicBezTo>
                    <a:pt x="2" y="63"/>
                    <a:pt x="0" y="23"/>
                    <a:pt x="0" y="23"/>
                  </a:cubicBezTo>
                  <a:close/>
                </a:path>
              </a:pathLst>
            </a:custGeom>
            <a:solidFill>
              <a:srgbClr val="FBD2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1" name="Freeform 120"/>
            <p:cNvSpPr>
              <a:spLocks/>
            </p:cNvSpPr>
            <p:nvPr/>
          </p:nvSpPr>
          <p:spPr bwMode="auto">
            <a:xfrm>
              <a:off x="4074319" y="5537200"/>
              <a:ext cx="65088" cy="107950"/>
            </a:xfrm>
            <a:custGeom>
              <a:avLst/>
              <a:gdLst>
                <a:gd name="T0" fmla="*/ 0 w 27"/>
                <a:gd name="T1" fmla="*/ 4 h 45"/>
                <a:gd name="T2" fmla="*/ 20 w 27"/>
                <a:gd name="T3" fmla="*/ 1 h 45"/>
                <a:gd name="T4" fmla="*/ 27 w 27"/>
                <a:gd name="T5" fmla="*/ 45 h 45"/>
                <a:gd name="T6" fmla="*/ 9 w 27"/>
                <a:gd name="T7" fmla="*/ 44 h 45"/>
                <a:gd name="T8" fmla="*/ 0 w 27"/>
                <a:gd name="T9" fmla="*/ 4 h 45"/>
              </a:gdLst>
              <a:ahLst/>
              <a:cxnLst>
                <a:cxn ang="0">
                  <a:pos x="T0" y="T1"/>
                </a:cxn>
                <a:cxn ang="0">
                  <a:pos x="T2" y="T3"/>
                </a:cxn>
                <a:cxn ang="0">
                  <a:pos x="T4" y="T5"/>
                </a:cxn>
                <a:cxn ang="0">
                  <a:pos x="T6" y="T7"/>
                </a:cxn>
                <a:cxn ang="0">
                  <a:pos x="T8" y="T9"/>
                </a:cxn>
              </a:cxnLst>
              <a:rect l="0" t="0" r="r" b="b"/>
              <a:pathLst>
                <a:path w="27" h="45">
                  <a:moveTo>
                    <a:pt x="0" y="4"/>
                  </a:moveTo>
                  <a:cubicBezTo>
                    <a:pt x="1" y="4"/>
                    <a:pt x="20" y="0"/>
                    <a:pt x="20" y="1"/>
                  </a:cubicBezTo>
                  <a:cubicBezTo>
                    <a:pt x="27" y="45"/>
                    <a:pt x="27" y="45"/>
                    <a:pt x="27" y="45"/>
                  </a:cubicBezTo>
                  <a:cubicBezTo>
                    <a:pt x="9" y="44"/>
                    <a:pt x="9" y="44"/>
                    <a:pt x="9" y="44"/>
                  </a:cubicBezTo>
                  <a:lnTo>
                    <a:pt x="0" y="4"/>
                  </a:ln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2" name="Freeform 121"/>
            <p:cNvSpPr>
              <a:spLocks/>
            </p:cNvSpPr>
            <p:nvPr/>
          </p:nvSpPr>
          <p:spPr bwMode="auto">
            <a:xfrm>
              <a:off x="3226594" y="5119687"/>
              <a:ext cx="889000" cy="557213"/>
            </a:xfrm>
            <a:custGeom>
              <a:avLst/>
              <a:gdLst>
                <a:gd name="T0" fmla="*/ 87 w 368"/>
                <a:gd name="T1" fmla="*/ 20 h 231"/>
                <a:gd name="T2" fmla="*/ 207 w 368"/>
                <a:gd name="T3" fmla="*/ 149 h 231"/>
                <a:gd name="T4" fmla="*/ 360 w 368"/>
                <a:gd name="T5" fmla="*/ 173 h 231"/>
                <a:gd name="T6" fmla="*/ 368 w 368"/>
                <a:gd name="T7" fmla="*/ 220 h 231"/>
                <a:gd name="T8" fmla="*/ 176 w 368"/>
                <a:gd name="T9" fmla="*/ 197 h 231"/>
                <a:gd name="T10" fmla="*/ 29 w 368"/>
                <a:gd name="T11" fmla="*/ 76 h 231"/>
                <a:gd name="T12" fmla="*/ 87 w 368"/>
                <a:gd name="T13" fmla="*/ 20 h 231"/>
              </a:gdLst>
              <a:ahLst/>
              <a:cxnLst>
                <a:cxn ang="0">
                  <a:pos x="T0" y="T1"/>
                </a:cxn>
                <a:cxn ang="0">
                  <a:pos x="T2" y="T3"/>
                </a:cxn>
                <a:cxn ang="0">
                  <a:pos x="T4" y="T5"/>
                </a:cxn>
                <a:cxn ang="0">
                  <a:pos x="T6" y="T7"/>
                </a:cxn>
                <a:cxn ang="0">
                  <a:pos x="T8" y="T9"/>
                </a:cxn>
                <a:cxn ang="0">
                  <a:pos x="T10" y="T11"/>
                </a:cxn>
                <a:cxn ang="0">
                  <a:pos x="T12" y="T13"/>
                </a:cxn>
              </a:cxnLst>
              <a:rect l="0" t="0" r="r" b="b"/>
              <a:pathLst>
                <a:path w="368" h="231">
                  <a:moveTo>
                    <a:pt x="87" y="20"/>
                  </a:moveTo>
                  <a:cubicBezTo>
                    <a:pt x="88" y="20"/>
                    <a:pt x="149" y="121"/>
                    <a:pt x="207" y="149"/>
                  </a:cubicBezTo>
                  <a:cubicBezTo>
                    <a:pt x="258" y="174"/>
                    <a:pt x="360" y="172"/>
                    <a:pt x="360" y="173"/>
                  </a:cubicBezTo>
                  <a:cubicBezTo>
                    <a:pt x="368" y="220"/>
                    <a:pt x="368" y="220"/>
                    <a:pt x="368" y="220"/>
                  </a:cubicBezTo>
                  <a:cubicBezTo>
                    <a:pt x="368" y="220"/>
                    <a:pt x="246" y="231"/>
                    <a:pt x="176" y="197"/>
                  </a:cubicBezTo>
                  <a:cubicBezTo>
                    <a:pt x="112" y="165"/>
                    <a:pt x="29" y="76"/>
                    <a:pt x="29" y="76"/>
                  </a:cubicBezTo>
                  <a:cubicBezTo>
                    <a:pt x="0" y="49"/>
                    <a:pt x="62" y="0"/>
                    <a:pt x="87" y="2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3" name="Freeform 122"/>
            <p:cNvSpPr>
              <a:spLocks/>
            </p:cNvSpPr>
            <p:nvPr/>
          </p:nvSpPr>
          <p:spPr bwMode="auto">
            <a:xfrm>
              <a:off x="4450556" y="4708525"/>
              <a:ext cx="506413" cy="582613"/>
            </a:xfrm>
            <a:custGeom>
              <a:avLst/>
              <a:gdLst>
                <a:gd name="T0" fmla="*/ 63 w 210"/>
                <a:gd name="T1" fmla="*/ 28 h 241"/>
                <a:gd name="T2" fmla="*/ 183 w 210"/>
                <a:gd name="T3" fmla="*/ 75 h 241"/>
                <a:gd name="T4" fmla="*/ 184 w 210"/>
                <a:gd name="T5" fmla="*/ 108 h 241"/>
                <a:gd name="T6" fmla="*/ 209 w 210"/>
                <a:gd name="T7" fmla="*/ 133 h 241"/>
                <a:gd name="T8" fmla="*/ 196 w 210"/>
                <a:gd name="T9" fmla="*/ 146 h 241"/>
                <a:gd name="T10" fmla="*/ 149 w 210"/>
                <a:gd name="T11" fmla="*/ 218 h 241"/>
                <a:gd name="T12" fmla="*/ 24 w 210"/>
                <a:gd name="T13" fmla="*/ 164 h 241"/>
                <a:gd name="T14" fmla="*/ 63 w 210"/>
                <a:gd name="T15" fmla="*/ 28 h 2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0" h="241">
                  <a:moveTo>
                    <a:pt x="63" y="28"/>
                  </a:moveTo>
                  <a:cubicBezTo>
                    <a:pt x="120" y="0"/>
                    <a:pt x="161" y="11"/>
                    <a:pt x="183" y="75"/>
                  </a:cubicBezTo>
                  <a:cubicBezTo>
                    <a:pt x="186" y="84"/>
                    <a:pt x="183" y="103"/>
                    <a:pt x="184" y="108"/>
                  </a:cubicBezTo>
                  <a:cubicBezTo>
                    <a:pt x="199" y="124"/>
                    <a:pt x="206" y="125"/>
                    <a:pt x="209" y="133"/>
                  </a:cubicBezTo>
                  <a:cubicBezTo>
                    <a:pt x="210" y="137"/>
                    <a:pt x="202" y="142"/>
                    <a:pt x="196" y="146"/>
                  </a:cubicBezTo>
                  <a:cubicBezTo>
                    <a:pt x="201" y="178"/>
                    <a:pt x="179" y="204"/>
                    <a:pt x="149" y="218"/>
                  </a:cubicBezTo>
                  <a:cubicBezTo>
                    <a:pt x="104" y="241"/>
                    <a:pt x="48" y="216"/>
                    <a:pt x="24" y="164"/>
                  </a:cubicBezTo>
                  <a:cubicBezTo>
                    <a:pt x="0" y="111"/>
                    <a:pt x="18" y="51"/>
                    <a:pt x="63" y="28"/>
                  </a:cubicBezTo>
                  <a:close/>
                </a:path>
              </a:pathLst>
            </a:custGeom>
            <a:solidFill>
              <a:srgbClr val="FBD2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4" name="Freeform 123"/>
            <p:cNvSpPr>
              <a:spLocks/>
            </p:cNvSpPr>
            <p:nvPr/>
          </p:nvSpPr>
          <p:spPr bwMode="auto">
            <a:xfrm>
              <a:off x="4825206" y="4892675"/>
              <a:ext cx="79375" cy="66675"/>
            </a:xfrm>
            <a:custGeom>
              <a:avLst/>
              <a:gdLst>
                <a:gd name="T0" fmla="*/ 31 w 33"/>
                <a:gd name="T1" fmla="*/ 15 h 28"/>
                <a:gd name="T2" fmla="*/ 1 w 33"/>
                <a:gd name="T3" fmla="*/ 28 h 28"/>
                <a:gd name="T4" fmla="*/ 31 w 33"/>
                <a:gd name="T5" fmla="*/ 15 h 28"/>
              </a:gdLst>
              <a:ahLst/>
              <a:cxnLst>
                <a:cxn ang="0">
                  <a:pos x="T0" y="T1"/>
                </a:cxn>
                <a:cxn ang="0">
                  <a:pos x="T2" y="T3"/>
                </a:cxn>
                <a:cxn ang="0">
                  <a:pos x="T4" y="T5"/>
                </a:cxn>
              </a:cxnLst>
              <a:rect l="0" t="0" r="r" b="b"/>
              <a:pathLst>
                <a:path w="33" h="28">
                  <a:moveTo>
                    <a:pt x="31" y="15"/>
                  </a:moveTo>
                  <a:cubicBezTo>
                    <a:pt x="33" y="0"/>
                    <a:pt x="0" y="23"/>
                    <a:pt x="1" y="28"/>
                  </a:cubicBezTo>
                  <a:cubicBezTo>
                    <a:pt x="11" y="21"/>
                    <a:pt x="19" y="16"/>
                    <a:pt x="31" y="15"/>
                  </a:cubicBezTo>
                  <a:close/>
                </a:path>
              </a:pathLst>
            </a:custGeom>
            <a:solidFill>
              <a:srgbClr val="F8A7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5" name="Freeform 124"/>
            <p:cNvSpPr>
              <a:spLocks/>
            </p:cNvSpPr>
            <p:nvPr/>
          </p:nvSpPr>
          <p:spPr bwMode="auto">
            <a:xfrm>
              <a:off x="4553744" y="5927725"/>
              <a:ext cx="704850" cy="341313"/>
            </a:xfrm>
            <a:custGeom>
              <a:avLst/>
              <a:gdLst>
                <a:gd name="T0" fmla="*/ 65 w 292"/>
                <a:gd name="T1" fmla="*/ 1 h 141"/>
                <a:gd name="T2" fmla="*/ 137 w 292"/>
                <a:gd name="T3" fmla="*/ 15 h 141"/>
                <a:gd name="T4" fmla="*/ 290 w 292"/>
                <a:gd name="T5" fmla="*/ 58 h 141"/>
                <a:gd name="T6" fmla="*/ 263 w 292"/>
                <a:gd name="T7" fmla="*/ 111 h 141"/>
                <a:gd name="T8" fmla="*/ 36 w 292"/>
                <a:gd name="T9" fmla="*/ 109 h 141"/>
                <a:gd name="T10" fmla="*/ 65 w 292"/>
                <a:gd name="T11" fmla="*/ 1 h 141"/>
              </a:gdLst>
              <a:ahLst/>
              <a:cxnLst>
                <a:cxn ang="0">
                  <a:pos x="T0" y="T1"/>
                </a:cxn>
                <a:cxn ang="0">
                  <a:pos x="T2" y="T3"/>
                </a:cxn>
                <a:cxn ang="0">
                  <a:pos x="T4" y="T5"/>
                </a:cxn>
                <a:cxn ang="0">
                  <a:pos x="T6" y="T7"/>
                </a:cxn>
                <a:cxn ang="0">
                  <a:pos x="T8" y="T9"/>
                </a:cxn>
                <a:cxn ang="0">
                  <a:pos x="T10" y="T11"/>
                </a:cxn>
              </a:cxnLst>
              <a:rect l="0" t="0" r="r" b="b"/>
              <a:pathLst>
                <a:path w="292" h="141">
                  <a:moveTo>
                    <a:pt x="65" y="1"/>
                  </a:moveTo>
                  <a:cubicBezTo>
                    <a:pt x="72" y="0"/>
                    <a:pt x="108" y="8"/>
                    <a:pt x="137" y="15"/>
                  </a:cubicBezTo>
                  <a:cubicBezTo>
                    <a:pt x="166" y="23"/>
                    <a:pt x="292" y="38"/>
                    <a:pt x="290" y="58"/>
                  </a:cubicBezTo>
                  <a:cubicBezTo>
                    <a:pt x="289" y="79"/>
                    <a:pt x="278" y="98"/>
                    <a:pt x="263" y="111"/>
                  </a:cubicBezTo>
                  <a:cubicBezTo>
                    <a:pt x="249" y="124"/>
                    <a:pt x="72" y="141"/>
                    <a:pt x="36" y="109"/>
                  </a:cubicBezTo>
                  <a:cubicBezTo>
                    <a:pt x="0" y="76"/>
                    <a:pt x="65" y="1"/>
                    <a:pt x="65" y="1"/>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6" name="Freeform 125"/>
            <p:cNvSpPr>
              <a:spLocks/>
            </p:cNvSpPr>
            <p:nvPr/>
          </p:nvSpPr>
          <p:spPr bwMode="auto">
            <a:xfrm>
              <a:off x="4507706" y="5268912"/>
              <a:ext cx="434975" cy="741363"/>
            </a:xfrm>
            <a:custGeom>
              <a:avLst/>
              <a:gdLst>
                <a:gd name="T0" fmla="*/ 0 w 180"/>
                <a:gd name="T1" fmla="*/ 7 h 307"/>
                <a:gd name="T2" fmla="*/ 83 w 180"/>
                <a:gd name="T3" fmla="*/ 0 h 307"/>
                <a:gd name="T4" fmla="*/ 145 w 180"/>
                <a:gd name="T5" fmla="*/ 27 h 307"/>
                <a:gd name="T6" fmla="*/ 180 w 180"/>
                <a:gd name="T7" fmla="*/ 118 h 307"/>
                <a:gd name="T8" fmla="*/ 161 w 180"/>
                <a:gd name="T9" fmla="*/ 180 h 307"/>
                <a:gd name="T10" fmla="*/ 156 w 180"/>
                <a:gd name="T11" fmla="*/ 288 h 307"/>
                <a:gd name="T12" fmla="*/ 37 w 180"/>
                <a:gd name="T13" fmla="*/ 296 h 307"/>
                <a:gd name="T14" fmla="*/ 0 w 180"/>
                <a:gd name="T15" fmla="*/ 7 h 3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0" h="307">
                  <a:moveTo>
                    <a:pt x="0" y="7"/>
                  </a:moveTo>
                  <a:cubicBezTo>
                    <a:pt x="8" y="1"/>
                    <a:pt x="83" y="0"/>
                    <a:pt x="83" y="0"/>
                  </a:cubicBezTo>
                  <a:cubicBezTo>
                    <a:pt x="145" y="27"/>
                    <a:pt x="145" y="27"/>
                    <a:pt x="145" y="27"/>
                  </a:cubicBezTo>
                  <a:cubicBezTo>
                    <a:pt x="145" y="27"/>
                    <a:pt x="180" y="100"/>
                    <a:pt x="180" y="118"/>
                  </a:cubicBezTo>
                  <a:cubicBezTo>
                    <a:pt x="180" y="136"/>
                    <a:pt x="173" y="150"/>
                    <a:pt x="161" y="180"/>
                  </a:cubicBezTo>
                  <a:cubicBezTo>
                    <a:pt x="149" y="210"/>
                    <a:pt x="157" y="281"/>
                    <a:pt x="156" y="288"/>
                  </a:cubicBezTo>
                  <a:cubicBezTo>
                    <a:pt x="155" y="296"/>
                    <a:pt x="51" y="307"/>
                    <a:pt x="37" y="296"/>
                  </a:cubicBezTo>
                  <a:cubicBezTo>
                    <a:pt x="24" y="285"/>
                    <a:pt x="0" y="7"/>
                    <a:pt x="0" y="7"/>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7" name="Freeform 126"/>
            <p:cNvSpPr>
              <a:spLocks/>
            </p:cNvSpPr>
            <p:nvPr/>
          </p:nvSpPr>
          <p:spPr bwMode="auto">
            <a:xfrm>
              <a:off x="5396706" y="5453062"/>
              <a:ext cx="17463" cy="19050"/>
            </a:xfrm>
            <a:custGeom>
              <a:avLst/>
              <a:gdLst>
                <a:gd name="T0" fmla="*/ 3 w 7"/>
                <a:gd name="T1" fmla="*/ 8 h 8"/>
                <a:gd name="T2" fmla="*/ 0 w 7"/>
                <a:gd name="T3" fmla="*/ 7 h 8"/>
                <a:gd name="T4" fmla="*/ 4 w 7"/>
                <a:gd name="T5" fmla="*/ 0 h 8"/>
                <a:gd name="T6" fmla="*/ 5 w 7"/>
                <a:gd name="T7" fmla="*/ 0 h 8"/>
                <a:gd name="T8" fmla="*/ 7 w 7"/>
                <a:gd name="T9" fmla="*/ 1 h 8"/>
                <a:gd name="T10" fmla="*/ 7 w 7"/>
                <a:gd name="T11" fmla="*/ 2 h 8"/>
                <a:gd name="T12" fmla="*/ 3 w 7"/>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7" h="8">
                  <a:moveTo>
                    <a:pt x="3" y="8"/>
                  </a:moveTo>
                  <a:cubicBezTo>
                    <a:pt x="0" y="7"/>
                    <a:pt x="0" y="7"/>
                    <a:pt x="0" y="7"/>
                  </a:cubicBezTo>
                  <a:cubicBezTo>
                    <a:pt x="4" y="0"/>
                    <a:pt x="4" y="0"/>
                    <a:pt x="4" y="0"/>
                  </a:cubicBezTo>
                  <a:cubicBezTo>
                    <a:pt x="4" y="0"/>
                    <a:pt x="5" y="0"/>
                    <a:pt x="5" y="0"/>
                  </a:cubicBezTo>
                  <a:cubicBezTo>
                    <a:pt x="7" y="1"/>
                    <a:pt x="7" y="1"/>
                    <a:pt x="7" y="1"/>
                  </a:cubicBezTo>
                  <a:cubicBezTo>
                    <a:pt x="7" y="1"/>
                    <a:pt x="7" y="2"/>
                    <a:pt x="7" y="2"/>
                  </a:cubicBezTo>
                  <a:lnTo>
                    <a:pt x="3" y="8"/>
                  </a:lnTo>
                  <a:close/>
                </a:path>
              </a:pathLst>
            </a:custGeom>
            <a:solidFill>
              <a:srgbClr val="BBBD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8" name="Freeform 127"/>
            <p:cNvSpPr>
              <a:spLocks/>
            </p:cNvSpPr>
            <p:nvPr/>
          </p:nvSpPr>
          <p:spPr bwMode="auto">
            <a:xfrm>
              <a:off x="5404644" y="5453062"/>
              <a:ext cx="9525" cy="14288"/>
            </a:xfrm>
            <a:custGeom>
              <a:avLst/>
              <a:gdLst>
                <a:gd name="T0" fmla="*/ 3 w 4"/>
                <a:gd name="T1" fmla="*/ 0 h 6"/>
                <a:gd name="T2" fmla="*/ 4 w 4"/>
                <a:gd name="T3" fmla="*/ 1 h 6"/>
                <a:gd name="T4" fmla="*/ 4 w 4"/>
                <a:gd name="T5" fmla="*/ 2 h 6"/>
                <a:gd name="T6" fmla="*/ 2 w 4"/>
                <a:gd name="T7" fmla="*/ 5 h 6"/>
                <a:gd name="T8" fmla="*/ 0 w 4"/>
                <a:gd name="T9" fmla="*/ 6 h 6"/>
                <a:gd name="T10" fmla="*/ 0 w 4"/>
                <a:gd name="T11" fmla="*/ 4 h 6"/>
                <a:gd name="T12" fmla="*/ 3 w 4"/>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4" h="6">
                  <a:moveTo>
                    <a:pt x="3" y="0"/>
                  </a:moveTo>
                  <a:cubicBezTo>
                    <a:pt x="4" y="1"/>
                    <a:pt x="4" y="1"/>
                    <a:pt x="4" y="1"/>
                  </a:cubicBezTo>
                  <a:cubicBezTo>
                    <a:pt x="4" y="1"/>
                    <a:pt x="4" y="2"/>
                    <a:pt x="4" y="2"/>
                  </a:cubicBezTo>
                  <a:cubicBezTo>
                    <a:pt x="2" y="5"/>
                    <a:pt x="2" y="5"/>
                    <a:pt x="2" y="5"/>
                  </a:cubicBezTo>
                  <a:cubicBezTo>
                    <a:pt x="0" y="6"/>
                    <a:pt x="0" y="6"/>
                    <a:pt x="0" y="6"/>
                  </a:cubicBezTo>
                  <a:cubicBezTo>
                    <a:pt x="0" y="4"/>
                    <a:pt x="0" y="4"/>
                    <a:pt x="0" y="4"/>
                  </a:cubicBezTo>
                  <a:lnTo>
                    <a:pt x="3" y="0"/>
                  </a:lnTo>
                  <a:close/>
                </a:path>
              </a:pathLst>
            </a:custGeom>
            <a:solidFill>
              <a:srgbClr val="BBBD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9" name="Freeform 128"/>
            <p:cNvSpPr>
              <a:spLocks/>
            </p:cNvSpPr>
            <p:nvPr/>
          </p:nvSpPr>
          <p:spPr bwMode="auto">
            <a:xfrm>
              <a:off x="5387181" y="5459412"/>
              <a:ext cx="23813" cy="23813"/>
            </a:xfrm>
            <a:custGeom>
              <a:avLst/>
              <a:gdLst>
                <a:gd name="T0" fmla="*/ 11 w 15"/>
                <a:gd name="T1" fmla="*/ 15 h 15"/>
                <a:gd name="T2" fmla="*/ 0 w 15"/>
                <a:gd name="T3" fmla="*/ 9 h 15"/>
                <a:gd name="T4" fmla="*/ 5 w 15"/>
                <a:gd name="T5" fmla="*/ 0 h 15"/>
                <a:gd name="T6" fmla="*/ 6 w 15"/>
                <a:gd name="T7" fmla="*/ 0 h 15"/>
                <a:gd name="T8" fmla="*/ 8 w 15"/>
                <a:gd name="T9" fmla="*/ 0 h 15"/>
                <a:gd name="T10" fmla="*/ 15 w 15"/>
                <a:gd name="T11" fmla="*/ 5 h 15"/>
                <a:gd name="T12" fmla="*/ 15 w 15"/>
                <a:gd name="T13" fmla="*/ 6 h 15"/>
                <a:gd name="T14" fmla="*/ 15 w 15"/>
                <a:gd name="T15" fmla="*/ 6 h 15"/>
                <a:gd name="T16" fmla="*/ 11 w 15"/>
                <a:gd name="T17"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5">
                  <a:moveTo>
                    <a:pt x="11" y="15"/>
                  </a:moveTo>
                  <a:lnTo>
                    <a:pt x="0" y="9"/>
                  </a:lnTo>
                  <a:lnTo>
                    <a:pt x="5" y="0"/>
                  </a:lnTo>
                  <a:lnTo>
                    <a:pt x="6" y="0"/>
                  </a:lnTo>
                  <a:lnTo>
                    <a:pt x="8" y="0"/>
                  </a:lnTo>
                  <a:lnTo>
                    <a:pt x="15" y="5"/>
                  </a:lnTo>
                  <a:lnTo>
                    <a:pt x="15" y="6"/>
                  </a:lnTo>
                  <a:lnTo>
                    <a:pt x="15" y="6"/>
                  </a:lnTo>
                  <a:lnTo>
                    <a:pt x="11" y="15"/>
                  </a:lnTo>
                  <a:close/>
                </a:path>
              </a:pathLst>
            </a:custGeom>
            <a:solidFill>
              <a:srgbClr val="5859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0" name="Freeform 129"/>
            <p:cNvSpPr>
              <a:spLocks/>
            </p:cNvSpPr>
            <p:nvPr/>
          </p:nvSpPr>
          <p:spPr bwMode="auto">
            <a:xfrm>
              <a:off x="5396706" y="5462587"/>
              <a:ext cx="14288" cy="20638"/>
            </a:xfrm>
            <a:custGeom>
              <a:avLst/>
              <a:gdLst>
                <a:gd name="T0" fmla="*/ 5 w 9"/>
                <a:gd name="T1" fmla="*/ 0 h 13"/>
                <a:gd name="T2" fmla="*/ 5 w 9"/>
                <a:gd name="T3" fmla="*/ 0 h 13"/>
                <a:gd name="T4" fmla="*/ 8 w 9"/>
                <a:gd name="T5" fmla="*/ 1 h 13"/>
                <a:gd name="T6" fmla="*/ 9 w 9"/>
                <a:gd name="T7" fmla="*/ 3 h 13"/>
                <a:gd name="T8" fmla="*/ 9 w 9"/>
                <a:gd name="T9" fmla="*/ 4 h 13"/>
                <a:gd name="T10" fmla="*/ 9 w 9"/>
                <a:gd name="T11" fmla="*/ 4 h 13"/>
                <a:gd name="T12" fmla="*/ 5 w 9"/>
                <a:gd name="T13" fmla="*/ 13 h 13"/>
                <a:gd name="T14" fmla="*/ 0 w 9"/>
                <a:gd name="T15" fmla="*/ 7 h 13"/>
                <a:gd name="T16" fmla="*/ 5 w 9"/>
                <a:gd name="T17" fmla="*/ 0 h 13"/>
                <a:gd name="T18" fmla="*/ 5 w 9"/>
                <a:gd name="T19"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 h="13">
                  <a:moveTo>
                    <a:pt x="5" y="0"/>
                  </a:moveTo>
                  <a:lnTo>
                    <a:pt x="5" y="0"/>
                  </a:lnTo>
                  <a:lnTo>
                    <a:pt x="8" y="1"/>
                  </a:lnTo>
                  <a:lnTo>
                    <a:pt x="9" y="3"/>
                  </a:lnTo>
                  <a:lnTo>
                    <a:pt x="9" y="4"/>
                  </a:lnTo>
                  <a:lnTo>
                    <a:pt x="9" y="4"/>
                  </a:lnTo>
                  <a:lnTo>
                    <a:pt x="5" y="13"/>
                  </a:lnTo>
                  <a:lnTo>
                    <a:pt x="0" y="7"/>
                  </a:lnTo>
                  <a:lnTo>
                    <a:pt x="5" y="0"/>
                  </a:lnTo>
                  <a:lnTo>
                    <a:pt x="5" y="0"/>
                  </a:lnTo>
                  <a:close/>
                </a:path>
              </a:pathLst>
            </a:cu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1" name="Freeform 130"/>
            <p:cNvSpPr>
              <a:spLocks/>
            </p:cNvSpPr>
            <p:nvPr/>
          </p:nvSpPr>
          <p:spPr bwMode="auto">
            <a:xfrm>
              <a:off x="5309394" y="5464175"/>
              <a:ext cx="100013" cy="142875"/>
            </a:xfrm>
            <a:custGeom>
              <a:avLst/>
              <a:gdLst>
                <a:gd name="T0" fmla="*/ 0 w 63"/>
                <a:gd name="T1" fmla="*/ 84 h 90"/>
                <a:gd name="T2" fmla="*/ 52 w 63"/>
                <a:gd name="T3" fmla="*/ 0 h 90"/>
                <a:gd name="T4" fmla="*/ 63 w 63"/>
                <a:gd name="T5" fmla="*/ 6 h 90"/>
                <a:gd name="T6" fmla="*/ 11 w 63"/>
                <a:gd name="T7" fmla="*/ 90 h 90"/>
                <a:gd name="T8" fmla="*/ 0 w 63"/>
                <a:gd name="T9" fmla="*/ 84 h 90"/>
              </a:gdLst>
              <a:ahLst/>
              <a:cxnLst>
                <a:cxn ang="0">
                  <a:pos x="T0" y="T1"/>
                </a:cxn>
                <a:cxn ang="0">
                  <a:pos x="T2" y="T3"/>
                </a:cxn>
                <a:cxn ang="0">
                  <a:pos x="T4" y="T5"/>
                </a:cxn>
                <a:cxn ang="0">
                  <a:pos x="T6" y="T7"/>
                </a:cxn>
                <a:cxn ang="0">
                  <a:pos x="T8" y="T9"/>
                </a:cxn>
              </a:cxnLst>
              <a:rect l="0" t="0" r="r" b="b"/>
              <a:pathLst>
                <a:path w="63" h="90">
                  <a:moveTo>
                    <a:pt x="0" y="84"/>
                  </a:moveTo>
                  <a:lnTo>
                    <a:pt x="52" y="0"/>
                  </a:lnTo>
                  <a:lnTo>
                    <a:pt x="63" y="6"/>
                  </a:lnTo>
                  <a:lnTo>
                    <a:pt x="11" y="90"/>
                  </a:lnTo>
                  <a:lnTo>
                    <a:pt x="0" y="84"/>
                  </a:lnTo>
                  <a:close/>
                </a:path>
              </a:pathLst>
            </a:custGeom>
            <a:solidFill>
              <a:srgbClr val="5859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2" name="Freeform 131"/>
            <p:cNvSpPr>
              <a:spLocks/>
            </p:cNvSpPr>
            <p:nvPr/>
          </p:nvSpPr>
          <p:spPr bwMode="auto">
            <a:xfrm>
              <a:off x="5318919" y="5468937"/>
              <a:ext cx="90488" cy="138113"/>
            </a:xfrm>
            <a:custGeom>
              <a:avLst/>
              <a:gdLst>
                <a:gd name="T0" fmla="*/ 0 w 57"/>
                <a:gd name="T1" fmla="*/ 84 h 87"/>
                <a:gd name="T2" fmla="*/ 51 w 57"/>
                <a:gd name="T3" fmla="*/ 0 h 87"/>
                <a:gd name="T4" fmla="*/ 57 w 57"/>
                <a:gd name="T5" fmla="*/ 3 h 87"/>
                <a:gd name="T6" fmla="*/ 5 w 57"/>
                <a:gd name="T7" fmla="*/ 87 h 87"/>
                <a:gd name="T8" fmla="*/ 0 w 57"/>
                <a:gd name="T9" fmla="*/ 84 h 87"/>
              </a:gdLst>
              <a:ahLst/>
              <a:cxnLst>
                <a:cxn ang="0">
                  <a:pos x="T0" y="T1"/>
                </a:cxn>
                <a:cxn ang="0">
                  <a:pos x="T2" y="T3"/>
                </a:cxn>
                <a:cxn ang="0">
                  <a:pos x="T4" y="T5"/>
                </a:cxn>
                <a:cxn ang="0">
                  <a:pos x="T6" y="T7"/>
                </a:cxn>
                <a:cxn ang="0">
                  <a:pos x="T8" y="T9"/>
                </a:cxn>
              </a:cxnLst>
              <a:rect l="0" t="0" r="r" b="b"/>
              <a:pathLst>
                <a:path w="57" h="87">
                  <a:moveTo>
                    <a:pt x="0" y="84"/>
                  </a:moveTo>
                  <a:lnTo>
                    <a:pt x="51" y="0"/>
                  </a:lnTo>
                  <a:lnTo>
                    <a:pt x="57" y="3"/>
                  </a:lnTo>
                  <a:lnTo>
                    <a:pt x="5" y="87"/>
                  </a:lnTo>
                  <a:lnTo>
                    <a:pt x="0" y="84"/>
                  </a:lnTo>
                  <a:close/>
                </a:path>
              </a:pathLst>
            </a:cu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3" name="Freeform 132"/>
            <p:cNvSpPr>
              <a:spLocks/>
            </p:cNvSpPr>
            <p:nvPr/>
          </p:nvSpPr>
          <p:spPr bwMode="auto">
            <a:xfrm>
              <a:off x="5368131" y="5459412"/>
              <a:ext cx="42863" cy="44450"/>
            </a:xfrm>
            <a:custGeom>
              <a:avLst/>
              <a:gdLst>
                <a:gd name="T0" fmla="*/ 17 w 18"/>
                <a:gd name="T1" fmla="*/ 7 h 18"/>
                <a:gd name="T2" fmla="*/ 18 w 18"/>
                <a:gd name="T3" fmla="*/ 6 h 18"/>
                <a:gd name="T4" fmla="*/ 10 w 18"/>
                <a:gd name="T5" fmla="*/ 1 h 18"/>
                <a:gd name="T6" fmla="*/ 9 w 18"/>
                <a:gd name="T7" fmla="*/ 1 h 18"/>
                <a:gd name="T8" fmla="*/ 0 w 18"/>
                <a:gd name="T9" fmla="*/ 16 h 18"/>
                <a:gd name="T10" fmla="*/ 0 w 18"/>
                <a:gd name="T11" fmla="*/ 18 h 18"/>
                <a:gd name="T12" fmla="*/ 3 w 18"/>
                <a:gd name="T13" fmla="*/ 13 h 18"/>
                <a:gd name="T14" fmla="*/ 3 w 18"/>
                <a:gd name="T15" fmla="*/ 12 h 18"/>
                <a:gd name="T16" fmla="*/ 9 w 18"/>
                <a:gd name="T17" fmla="*/ 2 h 18"/>
                <a:gd name="T18" fmla="*/ 10 w 18"/>
                <a:gd name="T19" fmla="*/ 2 h 18"/>
                <a:gd name="T20" fmla="*/ 17 w 18"/>
                <a:gd name="T21" fmla="*/ 7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 h="18">
                  <a:moveTo>
                    <a:pt x="17" y="7"/>
                  </a:moveTo>
                  <a:cubicBezTo>
                    <a:pt x="18" y="6"/>
                    <a:pt x="18" y="6"/>
                    <a:pt x="18" y="6"/>
                  </a:cubicBezTo>
                  <a:cubicBezTo>
                    <a:pt x="10" y="1"/>
                    <a:pt x="10" y="1"/>
                    <a:pt x="10" y="1"/>
                  </a:cubicBezTo>
                  <a:cubicBezTo>
                    <a:pt x="9" y="1"/>
                    <a:pt x="9" y="0"/>
                    <a:pt x="9" y="1"/>
                  </a:cubicBezTo>
                  <a:cubicBezTo>
                    <a:pt x="0" y="16"/>
                    <a:pt x="0" y="16"/>
                    <a:pt x="0" y="16"/>
                  </a:cubicBezTo>
                  <a:cubicBezTo>
                    <a:pt x="0" y="18"/>
                    <a:pt x="0" y="18"/>
                    <a:pt x="0" y="18"/>
                  </a:cubicBezTo>
                  <a:cubicBezTo>
                    <a:pt x="3" y="13"/>
                    <a:pt x="3" y="13"/>
                    <a:pt x="3" y="13"/>
                  </a:cubicBezTo>
                  <a:cubicBezTo>
                    <a:pt x="3" y="12"/>
                    <a:pt x="3" y="12"/>
                    <a:pt x="3" y="12"/>
                  </a:cubicBezTo>
                  <a:cubicBezTo>
                    <a:pt x="9" y="2"/>
                    <a:pt x="9" y="2"/>
                    <a:pt x="9" y="2"/>
                  </a:cubicBezTo>
                  <a:cubicBezTo>
                    <a:pt x="9" y="2"/>
                    <a:pt x="9" y="2"/>
                    <a:pt x="10" y="2"/>
                  </a:cubicBezTo>
                  <a:lnTo>
                    <a:pt x="17" y="7"/>
                  </a:lnTo>
                  <a:close/>
                </a:path>
              </a:pathLst>
            </a:custGeom>
            <a:solidFill>
              <a:srgbClr val="ABAC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4" name="Freeform 133"/>
            <p:cNvSpPr>
              <a:spLocks/>
            </p:cNvSpPr>
            <p:nvPr/>
          </p:nvSpPr>
          <p:spPr bwMode="auto">
            <a:xfrm>
              <a:off x="5404644" y="5453062"/>
              <a:ext cx="9525" cy="11113"/>
            </a:xfrm>
            <a:custGeom>
              <a:avLst/>
              <a:gdLst>
                <a:gd name="T0" fmla="*/ 3 w 4"/>
                <a:gd name="T1" fmla="*/ 0 h 5"/>
                <a:gd name="T2" fmla="*/ 4 w 4"/>
                <a:gd name="T3" fmla="*/ 1 h 5"/>
                <a:gd name="T4" fmla="*/ 4 w 4"/>
                <a:gd name="T5" fmla="*/ 2 h 5"/>
                <a:gd name="T6" fmla="*/ 2 w 4"/>
                <a:gd name="T7" fmla="*/ 5 h 5"/>
                <a:gd name="T8" fmla="*/ 1 w 4"/>
                <a:gd name="T9" fmla="*/ 5 h 5"/>
                <a:gd name="T10" fmla="*/ 0 w 4"/>
                <a:gd name="T11" fmla="*/ 4 h 5"/>
                <a:gd name="T12" fmla="*/ 3 w 4"/>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4" h="5">
                  <a:moveTo>
                    <a:pt x="3" y="0"/>
                  </a:moveTo>
                  <a:cubicBezTo>
                    <a:pt x="4" y="1"/>
                    <a:pt x="4" y="1"/>
                    <a:pt x="4" y="1"/>
                  </a:cubicBezTo>
                  <a:cubicBezTo>
                    <a:pt x="4" y="1"/>
                    <a:pt x="4" y="2"/>
                    <a:pt x="4" y="2"/>
                  </a:cubicBezTo>
                  <a:cubicBezTo>
                    <a:pt x="2" y="5"/>
                    <a:pt x="2" y="5"/>
                    <a:pt x="2" y="5"/>
                  </a:cubicBezTo>
                  <a:cubicBezTo>
                    <a:pt x="1" y="5"/>
                    <a:pt x="1" y="5"/>
                    <a:pt x="1" y="5"/>
                  </a:cubicBezTo>
                  <a:cubicBezTo>
                    <a:pt x="0" y="4"/>
                    <a:pt x="0" y="4"/>
                    <a:pt x="0" y="4"/>
                  </a:cubicBezTo>
                  <a:lnTo>
                    <a:pt x="3" y="0"/>
                  </a:lnTo>
                  <a:close/>
                </a:path>
              </a:pathLst>
            </a:custGeom>
            <a:solidFill>
              <a:srgbClr val="A7A7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5" name="Oval 134"/>
            <p:cNvSpPr>
              <a:spLocks noChangeArrowheads="1"/>
            </p:cNvSpPr>
            <p:nvPr/>
          </p:nvSpPr>
          <p:spPr bwMode="auto">
            <a:xfrm>
              <a:off x="5293519" y="5524500"/>
              <a:ext cx="134938" cy="128588"/>
            </a:xfrm>
            <a:prstGeom prst="ellipse">
              <a:avLst/>
            </a:prstGeom>
            <a:solidFill>
              <a:srgbClr val="FBD2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6" name="Freeform 135"/>
            <p:cNvSpPr>
              <a:spLocks/>
            </p:cNvSpPr>
            <p:nvPr/>
          </p:nvSpPr>
          <p:spPr bwMode="auto">
            <a:xfrm>
              <a:off x="4687094" y="5286375"/>
              <a:ext cx="731838" cy="477838"/>
            </a:xfrm>
            <a:custGeom>
              <a:avLst/>
              <a:gdLst>
                <a:gd name="T0" fmla="*/ 71 w 303"/>
                <a:gd name="T1" fmla="*/ 20 h 198"/>
                <a:gd name="T2" fmla="*/ 197 w 303"/>
                <a:gd name="T3" fmla="*/ 126 h 198"/>
                <a:gd name="T4" fmla="*/ 265 w 303"/>
                <a:gd name="T5" fmla="*/ 115 h 198"/>
                <a:gd name="T6" fmla="*/ 278 w 303"/>
                <a:gd name="T7" fmla="*/ 161 h 198"/>
                <a:gd name="T8" fmla="*/ 163 w 303"/>
                <a:gd name="T9" fmla="*/ 164 h 198"/>
                <a:gd name="T10" fmla="*/ 29 w 303"/>
                <a:gd name="T11" fmla="*/ 74 h 198"/>
                <a:gd name="T12" fmla="*/ 71 w 303"/>
                <a:gd name="T13" fmla="*/ 20 h 198"/>
              </a:gdLst>
              <a:ahLst/>
              <a:cxnLst>
                <a:cxn ang="0">
                  <a:pos x="T0" y="T1"/>
                </a:cxn>
                <a:cxn ang="0">
                  <a:pos x="T2" y="T3"/>
                </a:cxn>
                <a:cxn ang="0">
                  <a:pos x="T4" y="T5"/>
                </a:cxn>
                <a:cxn ang="0">
                  <a:pos x="T6" y="T7"/>
                </a:cxn>
                <a:cxn ang="0">
                  <a:pos x="T8" y="T9"/>
                </a:cxn>
                <a:cxn ang="0">
                  <a:pos x="T10" y="T11"/>
                </a:cxn>
                <a:cxn ang="0">
                  <a:pos x="T12" y="T13"/>
                </a:cxn>
              </a:cxnLst>
              <a:rect l="0" t="0" r="r" b="b"/>
              <a:pathLst>
                <a:path w="303" h="198">
                  <a:moveTo>
                    <a:pt x="71" y="20"/>
                  </a:moveTo>
                  <a:cubicBezTo>
                    <a:pt x="71" y="20"/>
                    <a:pt x="140" y="98"/>
                    <a:pt x="197" y="126"/>
                  </a:cubicBezTo>
                  <a:cubicBezTo>
                    <a:pt x="248" y="151"/>
                    <a:pt x="258" y="118"/>
                    <a:pt x="265" y="115"/>
                  </a:cubicBezTo>
                  <a:cubicBezTo>
                    <a:pt x="294" y="102"/>
                    <a:pt x="303" y="144"/>
                    <a:pt x="278" y="161"/>
                  </a:cubicBezTo>
                  <a:cubicBezTo>
                    <a:pt x="278" y="162"/>
                    <a:pt x="233" y="198"/>
                    <a:pt x="163" y="164"/>
                  </a:cubicBezTo>
                  <a:cubicBezTo>
                    <a:pt x="99" y="133"/>
                    <a:pt x="29" y="75"/>
                    <a:pt x="29" y="74"/>
                  </a:cubicBezTo>
                  <a:cubicBezTo>
                    <a:pt x="0" y="48"/>
                    <a:pt x="45" y="0"/>
                    <a:pt x="71" y="2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7" name="Freeform 136"/>
            <p:cNvSpPr>
              <a:spLocks/>
            </p:cNvSpPr>
            <p:nvPr/>
          </p:nvSpPr>
          <p:spPr bwMode="auto">
            <a:xfrm>
              <a:off x="4275931" y="4583112"/>
              <a:ext cx="657225" cy="806450"/>
            </a:xfrm>
            <a:custGeom>
              <a:avLst/>
              <a:gdLst>
                <a:gd name="T0" fmla="*/ 241 w 272"/>
                <a:gd name="T1" fmla="*/ 71 h 334"/>
                <a:gd name="T2" fmla="*/ 254 w 272"/>
                <a:gd name="T3" fmla="*/ 83 h 334"/>
                <a:gd name="T4" fmla="*/ 261 w 272"/>
                <a:gd name="T5" fmla="*/ 149 h 334"/>
                <a:gd name="T6" fmla="*/ 247 w 272"/>
                <a:gd name="T7" fmla="*/ 94 h 334"/>
                <a:gd name="T8" fmla="*/ 246 w 272"/>
                <a:gd name="T9" fmla="*/ 117 h 334"/>
                <a:gd name="T10" fmla="*/ 214 w 272"/>
                <a:gd name="T11" fmla="*/ 198 h 334"/>
                <a:gd name="T12" fmla="*/ 191 w 272"/>
                <a:gd name="T13" fmla="*/ 320 h 334"/>
                <a:gd name="T14" fmla="*/ 190 w 272"/>
                <a:gd name="T15" fmla="*/ 304 h 334"/>
                <a:gd name="T16" fmla="*/ 186 w 272"/>
                <a:gd name="T17" fmla="*/ 285 h 334"/>
                <a:gd name="T18" fmla="*/ 179 w 272"/>
                <a:gd name="T19" fmla="*/ 307 h 334"/>
                <a:gd name="T20" fmla="*/ 164 w 272"/>
                <a:gd name="T21" fmla="*/ 325 h 334"/>
                <a:gd name="T22" fmla="*/ 170 w 272"/>
                <a:gd name="T23" fmla="*/ 299 h 334"/>
                <a:gd name="T24" fmla="*/ 140 w 272"/>
                <a:gd name="T25" fmla="*/ 330 h 334"/>
                <a:gd name="T26" fmla="*/ 139 w 272"/>
                <a:gd name="T27" fmla="*/ 303 h 334"/>
                <a:gd name="T28" fmla="*/ 116 w 272"/>
                <a:gd name="T29" fmla="*/ 331 h 334"/>
                <a:gd name="T30" fmla="*/ 120 w 272"/>
                <a:gd name="T31" fmla="*/ 302 h 334"/>
                <a:gd name="T32" fmla="*/ 89 w 272"/>
                <a:gd name="T33" fmla="*/ 332 h 334"/>
                <a:gd name="T34" fmla="*/ 92 w 272"/>
                <a:gd name="T35" fmla="*/ 298 h 334"/>
                <a:gd name="T36" fmla="*/ 68 w 272"/>
                <a:gd name="T37" fmla="*/ 227 h 334"/>
                <a:gd name="T38" fmla="*/ 241 w 272"/>
                <a:gd name="T39" fmla="*/ 71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72" h="334">
                  <a:moveTo>
                    <a:pt x="241" y="71"/>
                  </a:moveTo>
                  <a:cubicBezTo>
                    <a:pt x="244" y="73"/>
                    <a:pt x="248" y="77"/>
                    <a:pt x="254" y="83"/>
                  </a:cubicBezTo>
                  <a:cubicBezTo>
                    <a:pt x="272" y="105"/>
                    <a:pt x="271" y="118"/>
                    <a:pt x="261" y="149"/>
                  </a:cubicBezTo>
                  <a:cubicBezTo>
                    <a:pt x="263" y="124"/>
                    <a:pt x="268" y="114"/>
                    <a:pt x="247" y="94"/>
                  </a:cubicBezTo>
                  <a:cubicBezTo>
                    <a:pt x="248" y="101"/>
                    <a:pt x="247" y="108"/>
                    <a:pt x="246" y="117"/>
                  </a:cubicBezTo>
                  <a:cubicBezTo>
                    <a:pt x="240" y="147"/>
                    <a:pt x="223" y="169"/>
                    <a:pt x="214" y="198"/>
                  </a:cubicBezTo>
                  <a:cubicBezTo>
                    <a:pt x="203" y="236"/>
                    <a:pt x="246" y="292"/>
                    <a:pt x="191" y="320"/>
                  </a:cubicBezTo>
                  <a:cubicBezTo>
                    <a:pt x="191" y="320"/>
                    <a:pt x="191" y="314"/>
                    <a:pt x="190" y="304"/>
                  </a:cubicBezTo>
                  <a:cubicBezTo>
                    <a:pt x="189" y="293"/>
                    <a:pt x="186" y="285"/>
                    <a:pt x="186" y="285"/>
                  </a:cubicBezTo>
                  <a:cubicBezTo>
                    <a:pt x="186" y="285"/>
                    <a:pt x="188" y="290"/>
                    <a:pt x="179" y="307"/>
                  </a:cubicBezTo>
                  <a:cubicBezTo>
                    <a:pt x="170" y="323"/>
                    <a:pt x="159" y="327"/>
                    <a:pt x="164" y="325"/>
                  </a:cubicBezTo>
                  <a:cubicBezTo>
                    <a:pt x="169" y="322"/>
                    <a:pt x="170" y="299"/>
                    <a:pt x="170" y="299"/>
                  </a:cubicBezTo>
                  <a:cubicBezTo>
                    <a:pt x="170" y="299"/>
                    <a:pt x="138" y="333"/>
                    <a:pt x="140" y="330"/>
                  </a:cubicBezTo>
                  <a:cubicBezTo>
                    <a:pt x="142" y="327"/>
                    <a:pt x="142" y="301"/>
                    <a:pt x="139" y="303"/>
                  </a:cubicBezTo>
                  <a:cubicBezTo>
                    <a:pt x="137" y="305"/>
                    <a:pt x="112" y="334"/>
                    <a:pt x="116" y="331"/>
                  </a:cubicBezTo>
                  <a:cubicBezTo>
                    <a:pt x="119" y="328"/>
                    <a:pt x="120" y="302"/>
                    <a:pt x="120" y="302"/>
                  </a:cubicBezTo>
                  <a:cubicBezTo>
                    <a:pt x="89" y="332"/>
                    <a:pt x="89" y="332"/>
                    <a:pt x="89" y="332"/>
                  </a:cubicBezTo>
                  <a:cubicBezTo>
                    <a:pt x="89" y="332"/>
                    <a:pt x="93" y="313"/>
                    <a:pt x="92" y="298"/>
                  </a:cubicBezTo>
                  <a:cubicBezTo>
                    <a:pt x="91" y="283"/>
                    <a:pt x="80" y="252"/>
                    <a:pt x="68" y="227"/>
                  </a:cubicBezTo>
                  <a:cubicBezTo>
                    <a:pt x="0" y="84"/>
                    <a:pt x="179" y="0"/>
                    <a:pt x="241" y="71"/>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8" name="Freeform 137"/>
            <p:cNvSpPr>
              <a:spLocks/>
            </p:cNvSpPr>
            <p:nvPr/>
          </p:nvSpPr>
          <p:spPr bwMode="auto">
            <a:xfrm>
              <a:off x="4236244" y="5078412"/>
              <a:ext cx="1001713" cy="1155700"/>
            </a:xfrm>
            <a:custGeom>
              <a:avLst/>
              <a:gdLst>
                <a:gd name="T0" fmla="*/ 241 w 415"/>
                <a:gd name="T1" fmla="*/ 417 h 479"/>
                <a:gd name="T2" fmla="*/ 415 w 415"/>
                <a:gd name="T3" fmla="*/ 462 h 479"/>
                <a:gd name="T4" fmla="*/ 404 w 415"/>
                <a:gd name="T5" fmla="*/ 478 h 479"/>
                <a:gd name="T6" fmla="*/ 82 w 415"/>
                <a:gd name="T7" fmla="*/ 478 h 479"/>
                <a:gd name="T8" fmla="*/ 64 w 415"/>
                <a:gd name="T9" fmla="*/ 465 h 479"/>
                <a:gd name="T10" fmla="*/ 1 w 415"/>
                <a:gd name="T11" fmla="*/ 59 h 479"/>
                <a:gd name="T12" fmla="*/ 14 w 415"/>
                <a:gd name="T13" fmla="*/ 41 h 479"/>
                <a:gd name="T14" fmla="*/ 241 w 415"/>
                <a:gd name="T15" fmla="*/ 417 h 4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5" h="479">
                  <a:moveTo>
                    <a:pt x="241" y="417"/>
                  </a:moveTo>
                  <a:cubicBezTo>
                    <a:pt x="248" y="418"/>
                    <a:pt x="395" y="413"/>
                    <a:pt x="415" y="462"/>
                  </a:cubicBezTo>
                  <a:cubicBezTo>
                    <a:pt x="415" y="471"/>
                    <a:pt x="410" y="478"/>
                    <a:pt x="404" y="478"/>
                  </a:cubicBezTo>
                  <a:cubicBezTo>
                    <a:pt x="82" y="478"/>
                    <a:pt x="82" y="478"/>
                    <a:pt x="82" y="478"/>
                  </a:cubicBezTo>
                  <a:cubicBezTo>
                    <a:pt x="73" y="479"/>
                    <a:pt x="65" y="473"/>
                    <a:pt x="64" y="465"/>
                  </a:cubicBezTo>
                  <a:cubicBezTo>
                    <a:pt x="1" y="59"/>
                    <a:pt x="1" y="59"/>
                    <a:pt x="1" y="59"/>
                  </a:cubicBezTo>
                  <a:cubicBezTo>
                    <a:pt x="0" y="51"/>
                    <a:pt x="6" y="43"/>
                    <a:pt x="14" y="41"/>
                  </a:cubicBezTo>
                  <a:cubicBezTo>
                    <a:pt x="314" y="0"/>
                    <a:pt x="235" y="416"/>
                    <a:pt x="241" y="417"/>
                  </a:cubicBezTo>
                  <a:close/>
                </a:path>
              </a:pathLst>
            </a:custGeom>
            <a:solidFill>
              <a:srgbClr val="4352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9" name="Freeform 138"/>
            <p:cNvSpPr>
              <a:spLocks/>
            </p:cNvSpPr>
            <p:nvPr/>
          </p:nvSpPr>
          <p:spPr bwMode="auto">
            <a:xfrm>
              <a:off x="4237831" y="5078412"/>
              <a:ext cx="1000125" cy="1144588"/>
            </a:xfrm>
            <a:custGeom>
              <a:avLst/>
              <a:gdLst>
                <a:gd name="T0" fmla="*/ 240 w 414"/>
                <a:gd name="T1" fmla="*/ 417 h 474"/>
                <a:gd name="T2" fmla="*/ 414 w 414"/>
                <a:gd name="T3" fmla="*/ 462 h 474"/>
                <a:gd name="T4" fmla="*/ 410 w 414"/>
                <a:gd name="T5" fmla="*/ 474 h 474"/>
                <a:gd name="T6" fmla="*/ 357 w 414"/>
                <a:gd name="T7" fmla="*/ 446 h 474"/>
                <a:gd name="T8" fmla="*/ 222 w 414"/>
                <a:gd name="T9" fmla="*/ 436 h 474"/>
                <a:gd name="T10" fmla="*/ 227 w 414"/>
                <a:gd name="T11" fmla="*/ 397 h 474"/>
                <a:gd name="T12" fmla="*/ 204 w 414"/>
                <a:gd name="T13" fmla="*/ 168 h 474"/>
                <a:gd name="T14" fmla="*/ 103 w 414"/>
                <a:gd name="T15" fmla="*/ 58 h 474"/>
                <a:gd name="T16" fmla="*/ 0 w 414"/>
                <a:gd name="T17" fmla="*/ 55 h 474"/>
                <a:gd name="T18" fmla="*/ 13 w 414"/>
                <a:gd name="T19" fmla="*/ 41 h 474"/>
                <a:gd name="T20" fmla="*/ 240 w 414"/>
                <a:gd name="T21" fmla="*/ 417 h 4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14" h="474">
                  <a:moveTo>
                    <a:pt x="240" y="417"/>
                  </a:moveTo>
                  <a:cubicBezTo>
                    <a:pt x="247" y="418"/>
                    <a:pt x="394" y="413"/>
                    <a:pt x="414" y="462"/>
                  </a:cubicBezTo>
                  <a:cubicBezTo>
                    <a:pt x="414" y="467"/>
                    <a:pt x="412" y="471"/>
                    <a:pt x="410" y="474"/>
                  </a:cubicBezTo>
                  <a:cubicBezTo>
                    <a:pt x="400" y="466"/>
                    <a:pt x="381" y="454"/>
                    <a:pt x="357" y="446"/>
                  </a:cubicBezTo>
                  <a:cubicBezTo>
                    <a:pt x="318" y="432"/>
                    <a:pt x="222" y="436"/>
                    <a:pt x="222" y="436"/>
                  </a:cubicBezTo>
                  <a:cubicBezTo>
                    <a:pt x="222" y="436"/>
                    <a:pt x="223" y="415"/>
                    <a:pt x="227" y="397"/>
                  </a:cubicBezTo>
                  <a:cubicBezTo>
                    <a:pt x="231" y="378"/>
                    <a:pt x="221" y="217"/>
                    <a:pt x="204" y="168"/>
                  </a:cubicBezTo>
                  <a:cubicBezTo>
                    <a:pt x="187" y="118"/>
                    <a:pt x="141" y="67"/>
                    <a:pt x="103" y="58"/>
                  </a:cubicBezTo>
                  <a:cubicBezTo>
                    <a:pt x="65" y="49"/>
                    <a:pt x="0" y="55"/>
                    <a:pt x="0" y="55"/>
                  </a:cubicBezTo>
                  <a:cubicBezTo>
                    <a:pt x="1" y="48"/>
                    <a:pt x="6" y="42"/>
                    <a:pt x="13" y="41"/>
                  </a:cubicBezTo>
                  <a:cubicBezTo>
                    <a:pt x="313" y="0"/>
                    <a:pt x="234" y="416"/>
                    <a:pt x="240" y="417"/>
                  </a:cubicBezTo>
                  <a:close/>
                </a:path>
              </a:pathLst>
            </a:custGeom>
            <a:solidFill>
              <a:srgbClr val="3D49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0" name="Freeform 139"/>
            <p:cNvSpPr>
              <a:spLocks/>
            </p:cNvSpPr>
            <p:nvPr/>
          </p:nvSpPr>
          <p:spPr bwMode="auto">
            <a:xfrm>
              <a:off x="4572794" y="6264275"/>
              <a:ext cx="111125" cy="117475"/>
            </a:xfrm>
            <a:custGeom>
              <a:avLst/>
              <a:gdLst>
                <a:gd name="T0" fmla="*/ 33 w 46"/>
                <a:gd name="T1" fmla="*/ 24 h 49"/>
                <a:gd name="T2" fmla="*/ 30 w 46"/>
                <a:gd name="T3" fmla="*/ 35 h 49"/>
                <a:gd name="T4" fmla="*/ 15 w 46"/>
                <a:gd name="T5" fmla="*/ 46 h 49"/>
                <a:gd name="T6" fmla="*/ 3 w 46"/>
                <a:gd name="T7" fmla="*/ 44 h 49"/>
                <a:gd name="T8" fmla="*/ 4 w 46"/>
                <a:gd name="T9" fmla="*/ 32 h 49"/>
                <a:gd name="T10" fmla="*/ 19 w 46"/>
                <a:gd name="T11" fmla="*/ 20 h 49"/>
                <a:gd name="T12" fmla="*/ 31 w 46"/>
                <a:gd name="T13" fmla="*/ 21 h 49"/>
                <a:gd name="T14" fmla="*/ 41 w 46"/>
                <a:gd name="T15" fmla="*/ 14 h 49"/>
                <a:gd name="T16" fmla="*/ 43 w 46"/>
                <a:gd name="T17" fmla="*/ 0 h 49"/>
                <a:gd name="T18" fmla="*/ 46 w 46"/>
                <a:gd name="T19" fmla="*/ 0 h 49"/>
                <a:gd name="T20" fmla="*/ 44 w 46"/>
                <a:gd name="T21" fmla="*/ 15 h 49"/>
                <a:gd name="T22" fmla="*/ 44 w 46"/>
                <a:gd name="T23" fmla="*/ 15 h 49"/>
                <a:gd name="T24" fmla="*/ 44 w 46"/>
                <a:gd name="T25" fmla="*/ 16 h 49"/>
                <a:gd name="T26" fmla="*/ 33 w 46"/>
                <a:gd name="T27" fmla="*/ 24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6" h="49">
                  <a:moveTo>
                    <a:pt x="33" y="24"/>
                  </a:moveTo>
                  <a:cubicBezTo>
                    <a:pt x="35" y="27"/>
                    <a:pt x="34" y="32"/>
                    <a:pt x="30" y="35"/>
                  </a:cubicBezTo>
                  <a:cubicBezTo>
                    <a:pt x="15" y="46"/>
                    <a:pt x="15" y="46"/>
                    <a:pt x="15" y="46"/>
                  </a:cubicBezTo>
                  <a:cubicBezTo>
                    <a:pt x="11" y="49"/>
                    <a:pt x="6" y="48"/>
                    <a:pt x="3" y="44"/>
                  </a:cubicBezTo>
                  <a:cubicBezTo>
                    <a:pt x="0" y="40"/>
                    <a:pt x="0" y="35"/>
                    <a:pt x="4" y="32"/>
                  </a:cubicBezTo>
                  <a:cubicBezTo>
                    <a:pt x="19" y="20"/>
                    <a:pt x="19" y="20"/>
                    <a:pt x="19" y="20"/>
                  </a:cubicBezTo>
                  <a:cubicBezTo>
                    <a:pt x="23" y="18"/>
                    <a:pt x="28" y="18"/>
                    <a:pt x="31" y="21"/>
                  </a:cubicBezTo>
                  <a:cubicBezTo>
                    <a:pt x="41" y="14"/>
                    <a:pt x="41" y="14"/>
                    <a:pt x="41" y="14"/>
                  </a:cubicBezTo>
                  <a:cubicBezTo>
                    <a:pt x="43" y="0"/>
                    <a:pt x="43" y="0"/>
                    <a:pt x="43" y="0"/>
                  </a:cubicBezTo>
                  <a:cubicBezTo>
                    <a:pt x="46" y="0"/>
                    <a:pt x="46" y="0"/>
                    <a:pt x="46" y="0"/>
                  </a:cubicBezTo>
                  <a:cubicBezTo>
                    <a:pt x="44" y="15"/>
                    <a:pt x="44" y="15"/>
                    <a:pt x="44" y="15"/>
                  </a:cubicBezTo>
                  <a:cubicBezTo>
                    <a:pt x="44" y="15"/>
                    <a:pt x="44" y="15"/>
                    <a:pt x="44" y="15"/>
                  </a:cubicBezTo>
                  <a:cubicBezTo>
                    <a:pt x="44" y="16"/>
                    <a:pt x="44" y="16"/>
                    <a:pt x="44" y="16"/>
                  </a:cubicBezTo>
                  <a:lnTo>
                    <a:pt x="33" y="24"/>
                  </a:lnTo>
                  <a:close/>
                </a:path>
              </a:pathLst>
            </a:cu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1" name="Rectangle 140"/>
            <p:cNvSpPr>
              <a:spLocks noChangeArrowheads="1"/>
            </p:cNvSpPr>
            <p:nvPr/>
          </p:nvSpPr>
          <p:spPr bwMode="auto">
            <a:xfrm>
              <a:off x="4785519" y="6246812"/>
              <a:ext cx="60325" cy="246063"/>
            </a:xfrm>
            <a:prstGeom prst="rect">
              <a:avLst/>
            </a:prstGeom>
            <a:solidFill>
              <a:srgbClr val="8081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2" name="Rectangle 141"/>
            <p:cNvSpPr>
              <a:spLocks noChangeArrowheads="1"/>
            </p:cNvSpPr>
            <p:nvPr/>
          </p:nvSpPr>
          <p:spPr bwMode="auto">
            <a:xfrm>
              <a:off x="4815681" y="6246812"/>
              <a:ext cx="30163" cy="246063"/>
            </a:xfrm>
            <a:prstGeom prst="rect">
              <a:avLst/>
            </a:prstGeom>
            <a:solidFill>
              <a:srgbClr val="8D8D8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3" name="Freeform 142"/>
            <p:cNvSpPr>
              <a:spLocks/>
            </p:cNvSpPr>
            <p:nvPr/>
          </p:nvSpPr>
          <p:spPr bwMode="auto">
            <a:xfrm>
              <a:off x="4412456" y="6227762"/>
              <a:ext cx="808038" cy="69850"/>
            </a:xfrm>
            <a:custGeom>
              <a:avLst/>
              <a:gdLst>
                <a:gd name="T0" fmla="*/ 335 w 335"/>
                <a:gd name="T1" fmla="*/ 0 h 29"/>
                <a:gd name="T2" fmla="*/ 335 w 335"/>
                <a:gd name="T3" fmla="*/ 2 h 29"/>
                <a:gd name="T4" fmla="*/ 318 w 335"/>
                <a:gd name="T5" fmla="*/ 19 h 29"/>
                <a:gd name="T6" fmla="*/ 254 w 335"/>
                <a:gd name="T7" fmla="*/ 19 h 29"/>
                <a:gd name="T8" fmla="*/ 167 w 335"/>
                <a:gd name="T9" fmla="*/ 29 h 29"/>
                <a:gd name="T10" fmla="*/ 81 w 335"/>
                <a:gd name="T11" fmla="*/ 19 h 29"/>
                <a:gd name="T12" fmla="*/ 17 w 335"/>
                <a:gd name="T13" fmla="*/ 19 h 29"/>
                <a:gd name="T14" fmla="*/ 0 w 335"/>
                <a:gd name="T15" fmla="*/ 2 h 29"/>
                <a:gd name="T16" fmla="*/ 0 w 335"/>
                <a:gd name="T17" fmla="*/ 0 h 29"/>
                <a:gd name="T18" fmla="*/ 335 w 335"/>
                <a:gd name="T19"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5" h="29">
                  <a:moveTo>
                    <a:pt x="335" y="0"/>
                  </a:moveTo>
                  <a:cubicBezTo>
                    <a:pt x="335" y="0"/>
                    <a:pt x="335" y="1"/>
                    <a:pt x="335" y="2"/>
                  </a:cubicBezTo>
                  <a:cubicBezTo>
                    <a:pt x="335" y="11"/>
                    <a:pt x="327" y="19"/>
                    <a:pt x="318" y="19"/>
                  </a:cubicBezTo>
                  <a:cubicBezTo>
                    <a:pt x="254" y="19"/>
                    <a:pt x="254" y="19"/>
                    <a:pt x="254" y="19"/>
                  </a:cubicBezTo>
                  <a:cubicBezTo>
                    <a:pt x="246" y="25"/>
                    <a:pt x="211" y="29"/>
                    <a:pt x="167" y="29"/>
                  </a:cubicBezTo>
                  <a:cubicBezTo>
                    <a:pt x="124" y="29"/>
                    <a:pt x="89" y="25"/>
                    <a:pt x="81" y="19"/>
                  </a:cubicBezTo>
                  <a:cubicBezTo>
                    <a:pt x="17" y="19"/>
                    <a:pt x="17" y="19"/>
                    <a:pt x="17" y="19"/>
                  </a:cubicBezTo>
                  <a:cubicBezTo>
                    <a:pt x="8" y="19"/>
                    <a:pt x="0" y="11"/>
                    <a:pt x="0" y="2"/>
                  </a:cubicBezTo>
                  <a:cubicBezTo>
                    <a:pt x="0" y="1"/>
                    <a:pt x="0" y="0"/>
                    <a:pt x="0" y="0"/>
                  </a:cubicBezTo>
                  <a:lnTo>
                    <a:pt x="335" y="0"/>
                  </a:lnTo>
                  <a:close/>
                </a:path>
              </a:pathLst>
            </a:cu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4" name="Freeform 143"/>
            <p:cNvSpPr>
              <a:spLocks/>
            </p:cNvSpPr>
            <p:nvPr/>
          </p:nvSpPr>
          <p:spPr bwMode="auto">
            <a:xfrm>
              <a:off x="4518819" y="6446837"/>
              <a:ext cx="593725" cy="311150"/>
            </a:xfrm>
            <a:custGeom>
              <a:avLst/>
              <a:gdLst>
                <a:gd name="T0" fmla="*/ 104 w 246"/>
                <a:gd name="T1" fmla="*/ 0 h 129"/>
                <a:gd name="T2" fmla="*/ 143 w 246"/>
                <a:gd name="T3" fmla="*/ 0 h 129"/>
                <a:gd name="T4" fmla="*/ 143 w 246"/>
                <a:gd name="T5" fmla="*/ 90 h 129"/>
                <a:gd name="T6" fmla="*/ 235 w 246"/>
                <a:gd name="T7" fmla="*/ 105 h 129"/>
                <a:gd name="T8" fmla="*/ 246 w 246"/>
                <a:gd name="T9" fmla="*/ 117 h 129"/>
                <a:gd name="T10" fmla="*/ 235 w 246"/>
                <a:gd name="T11" fmla="*/ 128 h 129"/>
                <a:gd name="T12" fmla="*/ 135 w 246"/>
                <a:gd name="T13" fmla="*/ 111 h 129"/>
                <a:gd name="T14" fmla="*/ 112 w 246"/>
                <a:gd name="T15" fmla="*/ 111 h 129"/>
                <a:gd name="T16" fmla="*/ 12 w 246"/>
                <a:gd name="T17" fmla="*/ 128 h 129"/>
                <a:gd name="T18" fmla="*/ 0 w 246"/>
                <a:gd name="T19" fmla="*/ 117 h 129"/>
                <a:gd name="T20" fmla="*/ 12 w 246"/>
                <a:gd name="T21" fmla="*/ 105 h 129"/>
                <a:gd name="T22" fmla="*/ 104 w 246"/>
                <a:gd name="T23" fmla="*/ 90 h 129"/>
                <a:gd name="T24" fmla="*/ 104 w 246"/>
                <a:gd name="T25" fmla="*/ 0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6" h="129">
                  <a:moveTo>
                    <a:pt x="104" y="0"/>
                  </a:moveTo>
                  <a:cubicBezTo>
                    <a:pt x="143" y="0"/>
                    <a:pt x="143" y="0"/>
                    <a:pt x="143" y="0"/>
                  </a:cubicBezTo>
                  <a:cubicBezTo>
                    <a:pt x="143" y="90"/>
                    <a:pt x="143" y="90"/>
                    <a:pt x="143" y="90"/>
                  </a:cubicBezTo>
                  <a:cubicBezTo>
                    <a:pt x="235" y="105"/>
                    <a:pt x="235" y="105"/>
                    <a:pt x="235" y="105"/>
                  </a:cubicBezTo>
                  <a:cubicBezTo>
                    <a:pt x="241" y="106"/>
                    <a:pt x="246" y="111"/>
                    <a:pt x="246" y="117"/>
                  </a:cubicBezTo>
                  <a:cubicBezTo>
                    <a:pt x="246" y="123"/>
                    <a:pt x="241" y="129"/>
                    <a:pt x="235" y="128"/>
                  </a:cubicBezTo>
                  <a:cubicBezTo>
                    <a:pt x="135" y="111"/>
                    <a:pt x="135" y="111"/>
                    <a:pt x="135" y="111"/>
                  </a:cubicBezTo>
                  <a:cubicBezTo>
                    <a:pt x="112" y="111"/>
                    <a:pt x="112" y="111"/>
                    <a:pt x="112" y="111"/>
                  </a:cubicBezTo>
                  <a:cubicBezTo>
                    <a:pt x="12" y="128"/>
                    <a:pt x="12" y="128"/>
                    <a:pt x="12" y="128"/>
                  </a:cubicBezTo>
                  <a:cubicBezTo>
                    <a:pt x="6" y="129"/>
                    <a:pt x="0" y="123"/>
                    <a:pt x="0" y="117"/>
                  </a:cubicBezTo>
                  <a:cubicBezTo>
                    <a:pt x="0" y="111"/>
                    <a:pt x="6" y="106"/>
                    <a:pt x="12" y="105"/>
                  </a:cubicBezTo>
                  <a:cubicBezTo>
                    <a:pt x="104" y="90"/>
                    <a:pt x="104" y="90"/>
                    <a:pt x="104" y="90"/>
                  </a:cubicBezTo>
                  <a:lnTo>
                    <a:pt x="104" y="0"/>
                  </a:lnTo>
                  <a:close/>
                </a:path>
              </a:pathLst>
            </a:cu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5" name="Oval 144"/>
            <p:cNvSpPr>
              <a:spLocks noChangeArrowheads="1"/>
            </p:cNvSpPr>
            <p:nvPr/>
          </p:nvSpPr>
          <p:spPr bwMode="auto">
            <a:xfrm>
              <a:off x="4506119" y="6723062"/>
              <a:ext cx="74613" cy="71438"/>
            </a:xfrm>
            <a:prstGeom prst="ellipse">
              <a:avLst/>
            </a:prstGeom>
            <a:solidFill>
              <a:srgbClr val="6D6E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6" name="Oval 145"/>
            <p:cNvSpPr>
              <a:spLocks noChangeArrowheads="1"/>
            </p:cNvSpPr>
            <p:nvPr/>
          </p:nvSpPr>
          <p:spPr bwMode="auto">
            <a:xfrm>
              <a:off x="5049044" y="6723062"/>
              <a:ext cx="73025" cy="71438"/>
            </a:xfrm>
            <a:prstGeom prst="ellipse">
              <a:avLst/>
            </a:prstGeom>
            <a:solidFill>
              <a:srgbClr val="6D6E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7" name="Freeform 146"/>
            <p:cNvSpPr>
              <a:spLocks/>
            </p:cNvSpPr>
            <p:nvPr/>
          </p:nvSpPr>
          <p:spPr bwMode="auto">
            <a:xfrm>
              <a:off x="4783931" y="6664325"/>
              <a:ext cx="65088" cy="96838"/>
            </a:xfrm>
            <a:custGeom>
              <a:avLst/>
              <a:gdLst>
                <a:gd name="T0" fmla="*/ 0 w 41"/>
                <a:gd name="T1" fmla="*/ 0 h 61"/>
                <a:gd name="T2" fmla="*/ 20 w 41"/>
                <a:gd name="T3" fmla="*/ 0 h 61"/>
                <a:gd name="T4" fmla="*/ 41 w 41"/>
                <a:gd name="T5" fmla="*/ 0 h 61"/>
                <a:gd name="T6" fmla="*/ 33 w 41"/>
                <a:gd name="T7" fmla="*/ 61 h 61"/>
                <a:gd name="T8" fmla="*/ 20 w 41"/>
                <a:gd name="T9" fmla="*/ 61 h 61"/>
                <a:gd name="T10" fmla="*/ 7 w 41"/>
                <a:gd name="T11" fmla="*/ 61 h 61"/>
                <a:gd name="T12" fmla="*/ 0 w 41"/>
                <a:gd name="T13" fmla="*/ 0 h 61"/>
              </a:gdLst>
              <a:ahLst/>
              <a:cxnLst>
                <a:cxn ang="0">
                  <a:pos x="T0" y="T1"/>
                </a:cxn>
                <a:cxn ang="0">
                  <a:pos x="T2" y="T3"/>
                </a:cxn>
                <a:cxn ang="0">
                  <a:pos x="T4" y="T5"/>
                </a:cxn>
                <a:cxn ang="0">
                  <a:pos x="T6" y="T7"/>
                </a:cxn>
                <a:cxn ang="0">
                  <a:pos x="T8" y="T9"/>
                </a:cxn>
                <a:cxn ang="0">
                  <a:pos x="T10" y="T11"/>
                </a:cxn>
                <a:cxn ang="0">
                  <a:pos x="T12" y="T13"/>
                </a:cxn>
              </a:cxnLst>
              <a:rect l="0" t="0" r="r" b="b"/>
              <a:pathLst>
                <a:path w="41" h="61">
                  <a:moveTo>
                    <a:pt x="0" y="0"/>
                  </a:moveTo>
                  <a:lnTo>
                    <a:pt x="20" y="0"/>
                  </a:lnTo>
                  <a:lnTo>
                    <a:pt x="41" y="0"/>
                  </a:lnTo>
                  <a:lnTo>
                    <a:pt x="33" y="61"/>
                  </a:lnTo>
                  <a:lnTo>
                    <a:pt x="20" y="61"/>
                  </a:lnTo>
                  <a:lnTo>
                    <a:pt x="7" y="61"/>
                  </a:lnTo>
                  <a:lnTo>
                    <a:pt x="0" y="0"/>
                  </a:lnTo>
                  <a:close/>
                </a:path>
              </a:pathLst>
            </a:cu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Oval 147"/>
            <p:cNvSpPr>
              <a:spLocks noChangeArrowheads="1"/>
            </p:cNvSpPr>
            <p:nvPr/>
          </p:nvSpPr>
          <p:spPr bwMode="auto">
            <a:xfrm>
              <a:off x="4779169" y="6723062"/>
              <a:ext cx="71438" cy="71438"/>
            </a:xfrm>
            <a:prstGeom prst="ellipse">
              <a:avLst/>
            </a:prstGeom>
            <a:solidFill>
              <a:srgbClr val="6D6E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148"/>
            <p:cNvSpPr>
              <a:spLocks/>
            </p:cNvSpPr>
            <p:nvPr/>
          </p:nvSpPr>
          <p:spPr bwMode="auto">
            <a:xfrm>
              <a:off x="4860131" y="4943475"/>
              <a:ext cx="41275" cy="57150"/>
            </a:xfrm>
            <a:custGeom>
              <a:avLst/>
              <a:gdLst>
                <a:gd name="T0" fmla="*/ 4 w 17"/>
                <a:gd name="T1" fmla="*/ 6 h 24"/>
                <a:gd name="T2" fmla="*/ 17 w 17"/>
                <a:gd name="T3" fmla="*/ 1 h 24"/>
                <a:gd name="T4" fmla="*/ 11 w 17"/>
                <a:gd name="T5" fmla="*/ 9 h 24"/>
                <a:gd name="T6" fmla="*/ 9 w 17"/>
                <a:gd name="T7" fmla="*/ 10 h 24"/>
                <a:gd name="T8" fmla="*/ 10 w 17"/>
                <a:gd name="T9" fmla="*/ 14 h 24"/>
                <a:gd name="T10" fmla="*/ 6 w 17"/>
                <a:gd name="T11" fmla="*/ 24 h 24"/>
                <a:gd name="T12" fmla="*/ 0 w 17"/>
                <a:gd name="T13" fmla="*/ 16 h 24"/>
                <a:gd name="T14" fmla="*/ 2 w 17"/>
                <a:gd name="T15" fmla="*/ 7 h 24"/>
                <a:gd name="T16" fmla="*/ 2 w 17"/>
                <a:gd name="T17" fmla="*/ 7 h 24"/>
                <a:gd name="T18" fmla="*/ 4 w 17"/>
                <a:gd name="T19" fmla="*/ 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 h="24">
                  <a:moveTo>
                    <a:pt x="4" y="6"/>
                  </a:moveTo>
                  <a:cubicBezTo>
                    <a:pt x="11" y="5"/>
                    <a:pt x="17" y="0"/>
                    <a:pt x="17" y="1"/>
                  </a:cubicBezTo>
                  <a:cubicBezTo>
                    <a:pt x="17" y="2"/>
                    <a:pt x="14" y="6"/>
                    <a:pt x="11" y="9"/>
                  </a:cubicBezTo>
                  <a:cubicBezTo>
                    <a:pt x="10" y="9"/>
                    <a:pt x="10" y="9"/>
                    <a:pt x="9" y="10"/>
                  </a:cubicBezTo>
                  <a:cubicBezTo>
                    <a:pt x="9" y="11"/>
                    <a:pt x="10" y="13"/>
                    <a:pt x="10" y="14"/>
                  </a:cubicBezTo>
                  <a:cubicBezTo>
                    <a:pt x="11" y="19"/>
                    <a:pt x="9" y="23"/>
                    <a:pt x="6" y="24"/>
                  </a:cubicBezTo>
                  <a:cubicBezTo>
                    <a:pt x="3" y="24"/>
                    <a:pt x="1" y="20"/>
                    <a:pt x="0" y="16"/>
                  </a:cubicBezTo>
                  <a:cubicBezTo>
                    <a:pt x="0" y="12"/>
                    <a:pt x="0" y="9"/>
                    <a:pt x="2" y="7"/>
                  </a:cubicBezTo>
                  <a:cubicBezTo>
                    <a:pt x="2" y="7"/>
                    <a:pt x="2" y="7"/>
                    <a:pt x="2" y="7"/>
                  </a:cubicBezTo>
                  <a:cubicBezTo>
                    <a:pt x="3" y="7"/>
                    <a:pt x="3" y="6"/>
                    <a:pt x="4" y="6"/>
                  </a:cubicBezTo>
                  <a:close/>
                </a:path>
              </a:pathLst>
            </a:cu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149"/>
            <p:cNvSpPr>
              <a:spLocks/>
            </p:cNvSpPr>
            <p:nvPr/>
          </p:nvSpPr>
          <p:spPr bwMode="auto">
            <a:xfrm>
              <a:off x="5641181" y="4848225"/>
              <a:ext cx="417513" cy="454025"/>
            </a:xfrm>
            <a:custGeom>
              <a:avLst/>
              <a:gdLst>
                <a:gd name="T0" fmla="*/ 77 w 173"/>
                <a:gd name="T1" fmla="*/ 5 h 188"/>
                <a:gd name="T2" fmla="*/ 168 w 173"/>
                <a:gd name="T3" fmla="*/ 86 h 188"/>
                <a:gd name="T4" fmla="*/ 95 w 173"/>
                <a:gd name="T5" fmla="*/ 183 h 188"/>
                <a:gd name="T6" fmla="*/ 5 w 173"/>
                <a:gd name="T7" fmla="*/ 103 h 188"/>
                <a:gd name="T8" fmla="*/ 77 w 173"/>
                <a:gd name="T9" fmla="*/ 5 h 188"/>
              </a:gdLst>
              <a:ahLst/>
              <a:cxnLst>
                <a:cxn ang="0">
                  <a:pos x="T0" y="T1"/>
                </a:cxn>
                <a:cxn ang="0">
                  <a:pos x="T2" y="T3"/>
                </a:cxn>
                <a:cxn ang="0">
                  <a:pos x="T4" y="T5"/>
                </a:cxn>
                <a:cxn ang="0">
                  <a:pos x="T6" y="T7"/>
                </a:cxn>
                <a:cxn ang="0">
                  <a:pos x="T8" y="T9"/>
                </a:cxn>
              </a:cxnLst>
              <a:rect l="0" t="0" r="r" b="b"/>
              <a:pathLst>
                <a:path w="173" h="188">
                  <a:moveTo>
                    <a:pt x="77" y="5"/>
                  </a:moveTo>
                  <a:cubicBezTo>
                    <a:pt x="122" y="0"/>
                    <a:pt x="163" y="37"/>
                    <a:pt x="168" y="86"/>
                  </a:cubicBezTo>
                  <a:cubicBezTo>
                    <a:pt x="173" y="135"/>
                    <a:pt x="140" y="179"/>
                    <a:pt x="95" y="183"/>
                  </a:cubicBezTo>
                  <a:cubicBezTo>
                    <a:pt x="50" y="188"/>
                    <a:pt x="10" y="152"/>
                    <a:pt x="5" y="103"/>
                  </a:cubicBezTo>
                  <a:cubicBezTo>
                    <a:pt x="0" y="53"/>
                    <a:pt x="32" y="9"/>
                    <a:pt x="77" y="5"/>
                  </a:cubicBezTo>
                  <a:close/>
                </a:path>
              </a:pathLst>
            </a:custGeom>
            <a:solidFill>
              <a:srgbClr val="FBD2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1" name="Freeform 150"/>
            <p:cNvSpPr>
              <a:spLocks/>
            </p:cNvSpPr>
            <p:nvPr/>
          </p:nvSpPr>
          <p:spPr bwMode="auto">
            <a:xfrm>
              <a:off x="5865019" y="4949825"/>
              <a:ext cx="101600" cy="115888"/>
            </a:xfrm>
            <a:custGeom>
              <a:avLst/>
              <a:gdLst>
                <a:gd name="T0" fmla="*/ 42 w 42"/>
                <a:gd name="T1" fmla="*/ 22 h 48"/>
                <a:gd name="T2" fmla="*/ 2 w 42"/>
                <a:gd name="T3" fmla="*/ 48 h 48"/>
                <a:gd name="T4" fmla="*/ 42 w 42"/>
                <a:gd name="T5" fmla="*/ 22 h 48"/>
              </a:gdLst>
              <a:ahLst/>
              <a:cxnLst>
                <a:cxn ang="0">
                  <a:pos x="T0" y="T1"/>
                </a:cxn>
                <a:cxn ang="0">
                  <a:pos x="T2" y="T3"/>
                </a:cxn>
                <a:cxn ang="0">
                  <a:pos x="T4" y="T5"/>
                </a:cxn>
              </a:cxnLst>
              <a:rect l="0" t="0" r="r" b="b"/>
              <a:pathLst>
                <a:path w="42" h="48">
                  <a:moveTo>
                    <a:pt x="42" y="22"/>
                  </a:moveTo>
                  <a:cubicBezTo>
                    <a:pt x="41" y="0"/>
                    <a:pt x="0" y="40"/>
                    <a:pt x="2" y="48"/>
                  </a:cubicBezTo>
                  <a:cubicBezTo>
                    <a:pt x="15" y="36"/>
                    <a:pt x="24" y="27"/>
                    <a:pt x="42" y="22"/>
                  </a:cubicBezTo>
                  <a:close/>
                </a:path>
              </a:pathLst>
            </a:custGeom>
            <a:solidFill>
              <a:srgbClr val="C96E6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151"/>
            <p:cNvSpPr>
              <a:spLocks/>
            </p:cNvSpPr>
            <p:nvPr/>
          </p:nvSpPr>
          <p:spPr bwMode="auto">
            <a:xfrm>
              <a:off x="5568156" y="4778375"/>
              <a:ext cx="441325" cy="463550"/>
            </a:xfrm>
            <a:custGeom>
              <a:avLst/>
              <a:gdLst>
                <a:gd name="T0" fmla="*/ 86 w 183"/>
                <a:gd name="T1" fmla="*/ 147 h 192"/>
                <a:gd name="T2" fmla="*/ 33 w 183"/>
                <a:gd name="T3" fmla="*/ 137 h 192"/>
                <a:gd name="T4" fmla="*/ 53 w 183"/>
                <a:gd name="T5" fmla="*/ 189 h 192"/>
                <a:gd name="T6" fmla="*/ 40 w 183"/>
                <a:gd name="T7" fmla="*/ 181 h 192"/>
                <a:gd name="T8" fmla="*/ 32 w 183"/>
                <a:gd name="T9" fmla="*/ 174 h 192"/>
                <a:gd name="T10" fmla="*/ 28 w 183"/>
                <a:gd name="T11" fmla="*/ 166 h 192"/>
                <a:gd name="T12" fmla="*/ 27 w 183"/>
                <a:gd name="T13" fmla="*/ 165 h 192"/>
                <a:gd name="T14" fmla="*/ 19 w 183"/>
                <a:gd name="T15" fmla="*/ 145 h 192"/>
                <a:gd name="T16" fmla="*/ 7 w 183"/>
                <a:gd name="T17" fmla="*/ 136 h 192"/>
                <a:gd name="T18" fmla="*/ 3 w 183"/>
                <a:gd name="T19" fmla="*/ 122 h 192"/>
                <a:gd name="T20" fmla="*/ 11 w 183"/>
                <a:gd name="T21" fmla="*/ 110 h 192"/>
                <a:gd name="T22" fmla="*/ 0 w 183"/>
                <a:gd name="T23" fmla="*/ 102 h 192"/>
                <a:gd name="T24" fmla="*/ 7 w 183"/>
                <a:gd name="T25" fmla="*/ 87 h 192"/>
                <a:gd name="T26" fmla="*/ 14 w 183"/>
                <a:gd name="T27" fmla="*/ 67 h 192"/>
                <a:gd name="T28" fmla="*/ 17 w 183"/>
                <a:gd name="T29" fmla="*/ 62 h 192"/>
                <a:gd name="T30" fmla="*/ 33 w 183"/>
                <a:gd name="T31" fmla="*/ 52 h 192"/>
                <a:gd name="T32" fmla="*/ 30 w 183"/>
                <a:gd name="T33" fmla="*/ 47 h 192"/>
                <a:gd name="T34" fmla="*/ 39 w 183"/>
                <a:gd name="T35" fmla="*/ 38 h 192"/>
                <a:gd name="T36" fmla="*/ 47 w 183"/>
                <a:gd name="T37" fmla="*/ 26 h 192"/>
                <a:gd name="T38" fmla="*/ 60 w 183"/>
                <a:gd name="T39" fmla="*/ 22 h 192"/>
                <a:gd name="T40" fmla="*/ 67 w 183"/>
                <a:gd name="T41" fmla="*/ 21 h 192"/>
                <a:gd name="T42" fmla="*/ 82 w 183"/>
                <a:gd name="T43" fmla="*/ 10 h 192"/>
                <a:gd name="T44" fmla="*/ 98 w 183"/>
                <a:gd name="T45" fmla="*/ 5 h 192"/>
                <a:gd name="T46" fmla="*/ 113 w 183"/>
                <a:gd name="T47" fmla="*/ 12 h 192"/>
                <a:gd name="T48" fmla="*/ 121 w 183"/>
                <a:gd name="T49" fmla="*/ 4 h 192"/>
                <a:gd name="T50" fmla="*/ 135 w 183"/>
                <a:gd name="T51" fmla="*/ 4 h 192"/>
                <a:gd name="T52" fmla="*/ 150 w 183"/>
                <a:gd name="T53" fmla="*/ 7 h 192"/>
                <a:gd name="T54" fmla="*/ 169 w 183"/>
                <a:gd name="T55" fmla="*/ 14 h 192"/>
                <a:gd name="T56" fmla="*/ 180 w 183"/>
                <a:gd name="T57" fmla="*/ 39 h 192"/>
                <a:gd name="T58" fmla="*/ 169 w 183"/>
                <a:gd name="T59" fmla="*/ 59 h 192"/>
                <a:gd name="T60" fmla="*/ 153 w 183"/>
                <a:gd name="T61" fmla="*/ 65 h 192"/>
                <a:gd name="T62" fmla="*/ 136 w 183"/>
                <a:gd name="T63" fmla="*/ 74 h 192"/>
                <a:gd name="T64" fmla="*/ 114 w 183"/>
                <a:gd name="T65" fmla="*/ 65 h 192"/>
                <a:gd name="T66" fmla="*/ 101 w 183"/>
                <a:gd name="T67" fmla="*/ 81 h 192"/>
                <a:gd name="T68" fmla="*/ 83 w 183"/>
                <a:gd name="T69" fmla="*/ 86 h 192"/>
                <a:gd name="T70" fmla="*/ 70 w 183"/>
                <a:gd name="T71" fmla="*/ 91 h 192"/>
                <a:gd name="T72" fmla="*/ 68 w 183"/>
                <a:gd name="T73" fmla="*/ 101 h 192"/>
                <a:gd name="T74" fmla="*/ 77 w 183"/>
                <a:gd name="T75" fmla="*/ 121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3" h="192">
                  <a:moveTo>
                    <a:pt x="77" y="121"/>
                  </a:moveTo>
                  <a:cubicBezTo>
                    <a:pt x="104" y="143"/>
                    <a:pt x="86" y="148"/>
                    <a:pt x="86" y="147"/>
                  </a:cubicBezTo>
                  <a:cubicBezTo>
                    <a:pt x="84" y="143"/>
                    <a:pt x="66" y="121"/>
                    <a:pt x="50" y="120"/>
                  </a:cubicBezTo>
                  <a:cubicBezTo>
                    <a:pt x="34" y="120"/>
                    <a:pt x="33" y="127"/>
                    <a:pt x="33" y="137"/>
                  </a:cubicBezTo>
                  <a:cubicBezTo>
                    <a:pt x="34" y="147"/>
                    <a:pt x="63" y="191"/>
                    <a:pt x="62" y="189"/>
                  </a:cubicBezTo>
                  <a:cubicBezTo>
                    <a:pt x="61" y="188"/>
                    <a:pt x="57" y="192"/>
                    <a:pt x="53" y="189"/>
                  </a:cubicBezTo>
                  <a:cubicBezTo>
                    <a:pt x="52" y="190"/>
                    <a:pt x="52" y="186"/>
                    <a:pt x="48" y="186"/>
                  </a:cubicBezTo>
                  <a:cubicBezTo>
                    <a:pt x="45" y="187"/>
                    <a:pt x="40" y="185"/>
                    <a:pt x="40" y="181"/>
                  </a:cubicBezTo>
                  <a:cubicBezTo>
                    <a:pt x="40" y="181"/>
                    <a:pt x="40" y="181"/>
                    <a:pt x="40" y="181"/>
                  </a:cubicBezTo>
                  <a:cubicBezTo>
                    <a:pt x="36" y="182"/>
                    <a:pt x="33" y="178"/>
                    <a:pt x="32" y="174"/>
                  </a:cubicBezTo>
                  <a:cubicBezTo>
                    <a:pt x="32" y="174"/>
                    <a:pt x="32" y="173"/>
                    <a:pt x="32" y="173"/>
                  </a:cubicBezTo>
                  <a:cubicBezTo>
                    <a:pt x="30" y="172"/>
                    <a:pt x="28" y="169"/>
                    <a:pt x="28" y="166"/>
                  </a:cubicBezTo>
                  <a:cubicBezTo>
                    <a:pt x="28" y="165"/>
                    <a:pt x="28" y="165"/>
                    <a:pt x="28" y="165"/>
                  </a:cubicBezTo>
                  <a:cubicBezTo>
                    <a:pt x="27" y="165"/>
                    <a:pt x="27" y="165"/>
                    <a:pt x="27" y="165"/>
                  </a:cubicBezTo>
                  <a:cubicBezTo>
                    <a:pt x="21" y="165"/>
                    <a:pt x="16" y="161"/>
                    <a:pt x="15" y="155"/>
                  </a:cubicBezTo>
                  <a:cubicBezTo>
                    <a:pt x="15" y="151"/>
                    <a:pt x="16" y="147"/>
                    <a:pt x="19" y="145"/>
                  </a:cubicBezTo>
                  <a:cubicBezTo>
                    <a:pt x="19" y="144"/>
                    <a:pt x="19" y="144"/>
                    <a:pt x="19" y="144"/>
                  </a:cubicBezTo>
                  <a:cubicBezTo>
                    <a:pt x="13" y="144"/>
                    <a:pt x="7" y="141"/>
                    <a:pt x="7" y="136"/>
                  </a:cubicBezTo>
                  <a:cubicBezTo>
                    <a:pt x="6" y="133"/>
                    <a:pt x="8" y="131"/>
                    <a:pt x="10" y="129"/>
                  </a:cubicBezTo>
                  <a:cubicBezTo>
                    <a:pt x="6" y="128"/>
                    <a:pt x="4" y="125"/>
                    <a:pt x="3" y="122"/>
                  </a:cubicBezTo>
                  <a:cubicBezTo>
                    <a:pt x="3" y="117"/>
                    <a:pt x="6" y="113"/>
                    <a:pt x="11" y="112"/>
                  </a:cubicBezTo>
                  <a:cubicBezTo>
                    <a:pt x="11" y="111"/>
                    <a:pt x="11" y="110"/>
                    <a:pt x="11" y="110"/>
                  </a:cubicBezTo>
                  <a:cubicBezTo>
                    <a:pt x="11" y="110"/>
                    <a:pt x="10" y="110"/>
                    <a:pt x="10" y="110"/>
                  </a:cubicBezTo>
                  <a:cubicBezTo>
                    <a:pt x="5" y="111"/>
                    <a:pt x="1" y="107"/>
                    <a:pt x="0" y="102"/>
                  </a:cubicBezTo>
                  <a:cubicBezTo>
                    <a:pt x="0" y="99"/>
                    <a:pt x="1" y="97"/>
                    <a:pt x="3" y="95"/>
                  </a:cubicBezTo>
                  <a:cubicBezTo>
                    <a:pt x="2" y="92"/>
                    <a:pt x="4" y="89"/>
                    <a:pt x="7" y="87"/>
                  </a:cubicBezTo>
                  <a:cubicBezTo>
                    <a:pt x="5" y="85"/>
                    <a:pt x="3" y="83"/>
                    <a:pt x="3" y="80"/>
                  </a:cubicBezTo>
                  <a:cubicBezTo>
                    <a:pt x="2" y="73"/>
                    <a:pt x="7" y="68"/>
                    <a:pt x="14" y="67"/>
                  </a:cubicBezTo>
                  <a:cubicBezTo>
                    <a:pt x="16" y="67"/>
                    <a:pt x="18" y="67"/>
                    <a:pt x="19" y="68"/>
                  </a:cubicBezTo>
                  <a:cubicBezTo>
                    <a:pt x="18" y="66"/>
                    <a:pt x="17" y="64"/>
                    <a:pt x="17" y="62"/>
                  </a:cubicBezTo>
                  <a:cubicBezTo>
                    <a:pt x="16" y="56"/>
                    <a:pt x="20" y="50"/>
                    <a:pt x="26" y="50"/>
                  </a:cubicBezTo>
                  <a:cubicBezTo>
                    <a:pt x="29" y="49"/>
                    <a:pt x="31" y="50"/>
                    <a:pt x="33" y="52"/>
                  </a:cubicBezTo>
                  <a:cubicBezTo>
                    <a:pt x="33" y="52"/>
                    <a:pt x="33" y="52"/>
                    <a:pt x="33" y="52"/>
                  </a:cubicBezTo>
                  <a:cubicBezTo>
                    <a:pt x="32" y="51"/>
                    <a:pt x="31" y="49"/>
                    <a:pt x="30" y="47"/>
                  </a:cubicBezTo>
                  <a:cubicBezTo>
                    <a:pt x="30" y="42"/>
                    <a:pt x="33" y="39"/>
                    <a:pt x="38" y="38"/>
                  </a:cubicBezTo>
                  <a:cubicBezTo>
                    <a:pt x="39" y="38"/>
                    <a:pt x="39" y="38"/>
                    <a:pt x="39" y="38"/>
                  </a:cubicBezTo>
                  <a:cubicBezTo>
                    <a:pt x="39" y="38"/>
                    <a:pt x="39" y="38"/>
                    <a:pt x="39" y="38"/>
                  </a:cubicBezTo>
                  <a:cubicBezTo>
                    <a:pt x="38" y="32"/>
                    <a:pt x="42" y="26"/>
                    <a:pt x="47" y="26"/>
                  </a:cubicBezTo>
                  <a:cubicBezTo>
                    <a:pt x="48" y="25"/>
                    <a:pt x="50" y="26"/>
                    <a:pt x="51" y="26"/>
                  </a:cubicBezTo>
                  <a:cubicBezTo>
                    <a:pt x="53" y="24"/>
                    <a:pt x="56" y="22"/>
                    <a:pt x="60" y="22"/>
                  </a:cubicBezTo>
                  <a:cubicBezTo>
                    <a:pt x="62" y="21"/>
                    <a:pt x="65" y="22"/>
                    <a:pt x="67" y="23"/>
                  </a:cubicBezTo>
                  <a:cubicBezTo>
                    <a:pt x="67" y="22"/>
                    <a:pt x="67" y="22"/>
                    <a:pt x="67" y="21"/>
                  </a:cubicBezTo>
                  <a:cubicBezTo>
                    <a:pt x="66" y="15"/>
                    <a:pt x="71" y="10"/>
                    <a:pt x="77" y="9"/>
                  </a:cubicBezTo>
                  <a:cubicBezTo>
                    <a:pt x="79" y="9"/>
                    <a:pt x="80" y="9"/>
                    <a:pt x="82" y="10"/>
                  </a:cubicBezTo>
                  <a:cubicBezTo>
                    <a:pt x="82" y="5"/>
                    <a:pt x="85" y="1"/>
                    <a:pt x="90" y="0"/>
                  </a:cubicBezTo>
                  <a:cubicBezTo>
                    <a:pt x="93" y="0"/>
                    <a:pt x="96" y="2"/>
                    <a:pt x="98" y="5"/>
                  </a:cubicBezTo>
                  <a:cubicBezTo>
                    <a:pt x="99" y="5"/>
                    <a:pt x="100" y="4"/>
                    <a:pt x="101" y="4"/>
                  </a:cubicBezTo>
                  <a:cubicBezTo>
                    <a:pt x="106" y="4"/>
                    <a:pt x="111" y="7"/>
                    <a:pt x="113" y="12"/>
                  </a:cubicBezTo>
                  <a:cubicBezTo>
                    <a:pt x="113" y="12"/>
                    <a:pt x="114" y="12"/>
                    <a:pt x="114" y="12"/>
                  </a:cubicBezTo>
                  <a:cubicBezTo>
                    <a:pt x="114" y="8"/>
                    <a:pt x="117" y="5"/>
                    <a:pt x="121" y="4"/>
                  </a:cubicBezTo>
                  <a:cubicBezTo>
                    <a:pt x="124" y="4"/>
                    <a:pt x="126" y="5"/>
                    <a:pt x="128" y="8"/>
                  </a:cubicBezTo>
                  <a:cubicBezTo>
                    <a:pt x="129" y="6"/>
                    <a:pt x="132" y="4"/>
                    <a:pt x="135" y="4"/>
                  </a:cubicBezTo>
                  <a:cubicBezTo>
                    <a:pt x="139" y="4"/>
                    <a:pt x="143" y="5"/>
                    <a:pt x="145" y="8"/>
                  </a:cubicBezTo>
                  <a:cubicBezTo>
                    <a:pt x="147" y="8"/>
                    <a:pt x="148" y="7"/>
                    <a:pt x="150" y="7"/>
                  </a:cubicBezTo>
                  <a:cubicBezTo>
                    <a:pt x="156" y="6"/>
                    <a:pt x="162" y="11"/>
                    <a:pt x="163" y="17"/>
                  </a:cubicBezTo>
                  <a:cubicBezTo>
                    <a:pt x="165" y="15"/>
                    <a:pt x="167" y="14"/>
                    <a:pt x="169" y="14"/>
                  </a:cubicBezTo>
                  <a:cubicBezTo>
                    <a:pt x="176" y="13"/>
                    <a:pt x="182" y="19"/>
                    <a:pt x="182" y="28"/>
                  </a:cubicBezTo>
                  <a:cubicBezTo>
                    <a:pt x="183" y="32"/>
                    <a:pt x="182" y="36"/>
                    <a:pt x="180" y="39"/>
                  </a:cubicBezTo>
                  <a:cubicBezTo>
                    <a:pt x="180" y="40"/>
                    <a:pt x="180" y="41"/>
                    <a:pt x="180" y="43"/>
                  </a:cubicBezTo>
                  <a:cubicBezTo>
                    <a:pt x="181" y="51"/>
                    <a:pt x="176" y="58"/>
                    <a:pt x="169" y="59"/>
                  </a:cubicBezTo>
                  <a:cubicBezTo>
                    <a:pt x="166" y="59"/>
                    <a:pt x="164" y="59"/>
                    <a:pt x="162" y="58"/>
                  </a:cubicBezTo>
                  <a:cubicBezTo>
                    <a:pt x="160" y="61"/>
                    <a:pt x="157" y="64"/>
                    <a:pt x="153" y="65"/>
                  </a:cubicBezTo>
                  <a:cubicBezTo>
                    <a:pt x="152" y="65"/>
                    <a:pt x="151" y="65"/>
                    <a:pt x="150" y="64"/>
                  </a:cubicBezTo>
                  <a:cubicBezTo>
                    <a:pt x="148" y="70"/>
                    <a:pt x="143" y="74"/>
                    <a:pt x="136" y="74"/>
                  </a:cubicBezTo>
                  <a:cubicBezTo>
                    <a:pt x="128" y="75"/>
                    <a:pt x="121" y="71"/>
                    <a:pt x="118" y="64"/>
                  </a:cubicBezTo>
                  <a:cubicBezTo>
                    <a:pt x="117" y="65"/>
                    <a:pt x="115" y="65"/>
                    <a:pt x="114" y="65"/>
                  </a:cubicBezTo>
                  <a:cubicBezTo>
                    <a:pt x="113" y="66"/>
                    <a:pt x="113" y="66"/>
                    <a:pt x="113" y="66"/>
                  </a:cubicBezTo>
                  <a:cubicBezTo>
                    <a:pt x="113" y="74"/>
                    <a:pt x="108" y="81"/>
                    <a:pt x="101" y="81"/>
                  </a:cubicBezTo>
                  <a:cubicBezTo>
                    <a:pt x="98" y="82"/>
                    <a:pt x="96" y="81"/>
                    <a:pt x="93" y="80"/>
                  </a:cubicBezTo>
                  <a:cubicBezTo>
                    <a:pt x="91" y="83"/>
                    <a:pt x="87" y="85"/>
                    <a:pt x="83" y="86"/>
                  </a:cubicBezTo>
                  <a:cubicBezTo>
                    <a:pt x="81" y="86"/>
                    <a:pt x="78" y="86"/>
                    <a:pt x="76" y="85"/>
                  </a:cubicBezTo>
                  <a:cubicBezTo>
                    <a:pt x="75" y="87"/>
                    <a:pt x="73" y="90"/>
                    <a:pt x="70" y="91"/>
                  </a:cubicBezTo>
                  <a:cubicBezTo>
                    <a:pt x="71" y="92"/>
                    <a:pt x="72" y="93"/>
                    <a:pt x="72" y="94"/>
                  </a:cubicBezTo>
                  <a:cubicBezTo>
                    <a:pt x="72" y="96"/>
                    <a:pt x="71" y="99"/>
                    <a:pt x="68" y="101"/>
                  </a:cubicBezTo>
                  <a:cubicBezTo>
                    <a:pt x="69" y="103"/>
                    <a:pt x="70" y="105"/>
                    <a:pt x="71" y="107"/>
                  </a:cubicBezTo>
                  <a:cubicBezTo>
                    <a:pt x="77" y="121"/>
                    <a:pt x="77" y="121"/>
                    <a:pt x="77" y="121"/>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152"/>
            <p:cNvSpPr>
              <a:spLocks/>
            </p:cNvSpPr>
            <p:nvPr/>
          </p:nvSpPr>
          <p:spPr bwMode="auto">
            <a:xfrm>
              <a:off x="5682456" y="4986337"/>
              <a:ext cx="377825" cy="180975"/>
            </a:xfrm>
            <a:custGeom>
              <a:avLst/>
              <a:gdLst>
                <a:gd name="T0" fmla="*/ 113 w 157"/>
                <a:gd name="T1" fmla="*/ 10 h 75"/>
                <a:gd name="T2" fmla="*/ 127 w 157"/>
                <a:gd name="T3" fmla="*/ 18 h 75"/>
                <a:gd name="T4" fmla="*/ 130 w 157"/>
                <a:gd name="T5" fmla="*/ 14 h 75"/>
                <a:gd name="T6" fmla="*/ 134 w 157"/>
                <a:gd name="T7" fmla="*/ 12 h 75"/>
                <a:gd name="T8" fmla="*/ 138 w 157"/>
                <a:gd name="T9" fmla="*/ 12 h 75"/>
                <a:gd name="T10" fmla="*/ 141 w 157"/>
                <a:gd name="T11" fmla="*/ 13 h 75"/>
                <a:gd name="T12" fmla="*/ 146 w 157"/>
                <a:gd name="T13" fmla="*/ 0 h 75"/>
                <a:gd name="T14" fmla="*/ 156 w 157"/>
                <a:gd name="T15" fmla="*/ 28 h 75"/>
                <a:gd name="T16" fmla="*/ 152 w 157"/>
                <a:gd name="T17" fmla="*/ 57 h 75"/>
                <a:gd name="T18" fmla="*/ 142 w 157"/>
                <a:gd name="T19" fmla="*/ 29 h 75"/>
                <a:gd name="T20" fmla="*/ 141 w 157"/>
                <a:gd name="T21" fmla="*/ 18 h 75"/>
                <a:gd name="T22" fmla="*/ 130 w 157"/>
                <a:gd name="T23" fmla="*/ 23 h 75"/>
                <a:gd name="T24" fmla="*/ 136 w 157"/>
                <a:gd name="T25" fmla="*/ 40 h 75"/>
                <a:gd name="T26" fmla="*/ 119 w 157"/>
                <a:gd name="T27" fmla="*/ 74 h 75"/>
                <a:gd name="T28" fmla="*/ 96 w 157"/>
                <a:gd name="T29" fmla="*/ 44 h 75"/>
                <a:gd name="T30" fmla="*/ 97 w 157"/>
                <a:gd name="T31" fmla="*/ 29 h 75"/>
                <a:gd name="T32" fmla="*/ 0 w 157"/>
                <a:gd name="T33" fmla="*/ 42 h 75"/>
                <a:gd name="T34" fmla="*/ 0 w 157"/>
                <a:gd name="T35" fmla="*/ 37 h 75"/>
                <a:gd name="T36" fmla="*/ 98 w 157"/>
                <a:gd name="T37" fmla="*/ 25 h 75"/>
                <a:gd name="T38" fmla="*/ 113 w 157"/>
                <a:gd name="T39" fmla="*/ 1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7" h="75">
                  <a:moveTo>
                    <a:pt x="113" y="10"/>
                  </a:moveTo>
                  <a:cubicBezTo>
                    <a:pt x="118" y="9"/>
                    <a:pt x="123" y="12"/>
                    <a:pt x="127" y="18"/>
                  </a:cubicBezTo>
                  <a:cubicBezTo>
                    <a:pt x="128" y="16"/>
                    <a:pt x="129" y="15"/>
                    <a:pt x="130" y="14"/>
                  </a:cubicBezTo>
                  <a:cubicBezTo>
                    <a:pt x="131" y="13"/>
                    <a:pt x="132" y="12"/>
                    <a:pt x="134" y="12"/>
                  </a:cubicBezTo>
                  <a:cubicBezTo>
                    <a:pt x="135" y="11"/>
                    <a:pt x="137" y="11"/>
                    <a:pt x="138" y="12"/>
                  </a:cubicBezTo>
                  <a:cubicBezTo>
                    <a:pt x="139" y="12"/>
                    <a:pt x="140" y="13"/>
                    <a:pt x="141" y="13"/>
                  </a:cubicBezTo>
                  <a:cubicBezTo>
                    <a:pt x="142" y="5"/>
                    <a:pt x="143" y="0"/>
                    <a:pt x="146" y="0"/>
                  </a:cubicBezTo>
                  <a:cubicBezTo>
                    <a:pt x="150" y="0"/>
                    <a:pt x="154" y="12"/>
                    <a:pt x="156" y="28"/>
                  </a:cubicBezTo>
                  <a:cubicBezTo>
                    <a:pt x="157" y="44"/>
                    <a:pt x="156" y="57"/>
                    <a:pt x="152" y="57"/>
                  </a:cubicBezTo>
                  <a:cubicBezTo>
                    <a:pt x="148" y="58"/>
                    <a:pt x="143" y="45"/>
                    <a:pt x="142" y="29"/>
                  </a:cubicBezTo>
                  <a:cubicBezTo>
                    <a:pt x="141" y="25"/>
                    <a:pt x="141" y="21"/>
                    <a:pt x="141" y="18"/>
                  </a:cubicBezTo>
                  <a:cubicBezTo>
                    <a:pt x="137" y="14"/>
                    <a:pt x="132" y="17"/>
                    <a:pt x="130" y="23"/>
                  </a:cubicBezTo>
                  <a:cubicBezTo>
                    <a:pt x="133" y="27"/>
                    <a:pt x="135" y="33"/>
                    <a:pt x="136" y="40"/>
                  </a:cubicBezTo>
                  <a:cubicBezTo>
                    <a:pt x="137" y="58"/>
                    <a:pt x="130" y="73"/>
                    <a:pt x="119" y="74"/>
                  </a:cubicBezTo>
                  <a:cubicBezTo>
                    <a:pt x="108" y="75"/>
                    <a:pt x="98" y="62"/>
                    <a:pt x="96" y="44"/>
                  </a:cubicBezTo>
                  <a:cubicBezTo>
                    <a:pt x="96" y="39"/>
                    <a:pt x="96" y="34"/>
                    <a:pt x="97" y="29"/>
                  </a:cubicBezTo>
                  <a:cubicBezTo>
                    <a:pt x="82" y="31"/>
                    <a:pt x="0" y="42"/>
                    <a:pt x="0" y="42"/>
                  </a:cubicBezTo>
                  <a:cubicBezTo>
                    <a:pt x="0" y="37"/>
                    <a:pt x="0" y="37"/>
                    <a:pt x="0" y="37"/>
                  </a:cubicBezTo>
                  <a:cubicBezTo>
                    <a:pt x="0" y="37"/>
                    <a:pt x="84" y="27"/>
                    <a:pt x="98" y="25"/>
                  </a:cubicBezTo>
                  <a:cubicBezTo>
                    <a:pt x="100" y="17"/>
                    <a:pt x="106" y="11"/>
                    <a:pt x="113" y="10"/>
                  </a:cubicBezTo>
                  <a:close/>
                </a:path>
              </a:pathLst>
            </a:cu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153"/>
            <p:cNvSpPr>
              <a:spLocks/>
            </p:cNvSpPr>
            <p:nvPr/>
          </p:nvSpPr>
          <p:spPr bwMode="auto">
            <a:xfrm>
              <a:off x="5915819" y="5013325"/>
              <a:ext cx="93663" cy="149225"/>
            </a:xfrm>
            <a:custGeom>
              <a:avLst/>
              <a:gdLst>
                <a:gd name="T0" fmla="*/ 16 w 39"/>
                <a:gd name="T1" fmla="*/ 1 h 62"/>
                <a:gd name="T2" fmla="*/ 37 w 39"/>
                <a:gd name="T3" fmla="*/ 29 h 62"/>
                <a:gd name="T4" fmla="*/ 23 w 39"/>
                <a:gd name="T5" fmla="*/ 61 h 62"/>
                <a:gd name="T6" fmla="*/ 2 w 39"/>
                <a:gd name="T7" fmla="*/ 33 h 62"/>
                <a:gd name="T8" fmla="*/ 16 w 39"/>
                <a:gd name="T9" fmla="*/ 1 h 62"/>
              </a:gdLst>
              <a:ahLst/>
              <a:cxnLst>
                <a:cxn ang="0">
                  <a:pos x="T0" y="T1"/>
                </a:cxn>
                <a:cxn ang="0">
                  <a:pos x="T2" y="T3"/>
                </a:cxn>
                <a:cxn ang="0">
                  <a:pos x="T4" y="T5"/>
                </a:cxn>
                <a:cxn ang="0">
                  <a:pos x="T6" y="T7"/>
                </a:cxn>
                <a:cxn ang="0">
                  <a:pos x="T8" y="T9"/>
                </a:cxn>
              </a:cxnLst>
              <a:rect l="0" t="0" r="r" b="b"/>
              <a:pathLst>
                <a:path w="39" h="62">
                  <a:moveTo>
                    <a:pt x="16" y="1"/>
                  </a:moveTo>
                  <a:cubicBezTo>
                    <a:pt x="26" y="0"/>
                    <a:pt x="36" y="13"/>
                    <a:pt x="37" y="29"/>
                  </a:cubicBezTo>
                  <a:cubicBezTo>
                    <a:pt x="39" y="46"/>
                    <a:pt x="32" y="60"/>
                    <a:pt x="23" y="61"/>
                  </a:cubicBezTo>
                  <a:cubicBezTo>
                    <a:pt x="13" y="62"/>
                    <a:pt x="4" y="50"/>
                    <a:pt x="2" y="33"/>
                  </a:cubicBezTo>
                  <a:cubicBezTo>
                    <a:pt x="0" y="16"/>
                    <a:pt x="7" y="2"/>
                    <a:pt x="16" y="1"/>
                  </a:cubicBezTo>
                  <a:close/>
                </a:path>
              </a:pathLst>
            </a:custGeom>
            <a:solidFill>
              <a:srgbClr val="D4EE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5" name="Freeform 154"/>
            <p:cNvSpPr>
              <a:spLocks/>
            </p:cNvSpPr>
            <p:nvPr/>
          </p:nvSpPr>
          <p:spPr bwMode="auto">
            <a:xfrm>
              <a:off x="5622131" y="5064125"/>
              <a:ext cx="122238" cy="125413"/>
            </a:xfrm>
            <a:custGeom>
              <a:avLst/>
              <a:gdLst>
                <a:gd name="T0" fmla="*/ 23 w 51"/>
                <a:gd name="T1" fmla="*/ 2 h 52"/>
                <a:gd name="T2" fmla="*/ 49 w 51"/>
                <a:gd name="T3" fmla="*/ 24 h 52"/>
                <a:gd name="T4" fmla="*/ 28 w 51"/>
                <a:gd name="T5" fmla="*/ 51 h 52"/>
                <a:gd name="T6" fmla="*/ 2 w 51"/>
                <a:gd name="T7" fmla="*/ 29 h 52"/>
                <a:gd name="T8" fmla="*/ 23 w 51"/>
                <a:gd name="T9" fmla="*/ 2 h 52"/>
              </a:gdLst>
              <a:ahLst/>
              <a:cxnLst>
                <a:cxn ang="0">
                  <a:pos x="T0" y="T1"/>
                </a:cxn>
                <a:cxn ang="0">
                  <a:pos x="T2" y="T3"/>
                </a:cxn>
                <a:cxn ang="0">
                  <a:pos x="T4" y="T5"/>
                </a:cxn>
                <a:cxn ang="0">
                  <a:pos x="T6" y="T7"/>
                </a:cxn>
                <a:cxn ang="0">
                  <a:pos x="T8" y="T9"/>
                </a:cxn>
              </a:cxnLst>
              <a:rect l="0" t="0" r="r" b="b"/>
              <a:pathLst>
                <a:path w="51" h="52">
                  <a:moveTo>
                    <a:pt x="23" y="2"/>
                  </a:moveTo>
                  <a:cubicBezTo>
                    <a:pt x="36" y="0"/>
                    <a:pt x="48" y="10"/>
                    <a:pt x="49" y="24"/>
                  </a:cubicBezTo>
                  <a:cubicBezTo>
                    <a:pt x="51" y="38"/>
                    <a:pt x="41" y="50"/>
                    <a:pt x="28" y="51"/>
                  </a:cubicBezTo>
                  <a:cubicBezTo>
                    <a:pt x="15" y="52"/>
                    <a:pt x="3" y="42"/>
                    <a:pt x="2" y="29"/>
                  </a:cubicBezTo>
                  <a:cubicBezTo>
                    <a:pt x="0" y="15"/>
                    <a:pt x="10" y="3"/>
                    <a:pt x="23" y="2"/>
                  </a:cubicBezTo>
                  <a:close/>
                </a:path>
              </a:pathLst>
            </a:custGeom>
            <a:solidFill>
              <a:srgbClr val="FBD2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155"/>
            <p:cNvSpPr>
              <a:spLocks/>
            </p:cNvSpPr>
            <p:nvPr/>
          </p:nvSpPr>
          <p:spPr bwMode="auto">
            <a:xfrm>
              <a:off x="5638006" y="5083175"/>
              <a:ext cx="73025" cy="88900"/>
            </a:xfrm>
            <a:custGeom>
              <a:avLst/>
              <a:gdLst>
                <a:gd name="T0" fmla="*/ 5 w 30"/>
                <a:gd name="T1" fmla="*/ 8 h 37"/>
                <a:gd name="T2" fmla="*/ 7 w 30"/>
                <a:gd name="T3" fmla="*/ 29 h 37"/>
                <a:gd name="T4" fmla="*/ 25 w 30"/>
                <a:gd name="T5" fmla="*/ 32 h 37"/>
                <a:gd name="T6" fmla="*/ 26 w 30"/>
                <a:gd name="T7" fmla="*/ 20 h 37"/>
                <a:gd name="T8" fmla="*/ 17 w 30"/>
                <a:gd name="T9" fmla="*/ 13 h 37"/>
                <a:gd name="T10" fmla="*/ 23 w 30"/>
                <a:gd name="T11" fmla="*/ 8 h 37"/>
                <a:gd name="T12" fmla="*/ 18 w 30"/>
                <a:gd name="T13" fmla="*/ 2 h 37"/>
                <a:gd name="T14" fmla="*/ 5 w 30"/>
                <a:gd name="T15" fmla="*/ 8 h 3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 h="37">
                  <a:moveTo>
                    <a:pt x="5" y="8"/>
                  </a:moveTo>
                  <a:cubicBezTo>
                    <a:pt x="0" y="15"/>
                    <a:pt x="2" y="24"/>
                    <a:pt x="7" y="29"/>
                  </a:cubicBezTo>
                  <a:cubicBezTo>
                    <a:pt x="13" y="34"/>
                    <a:pt x="19" y="37"/>
                    <a:pt x="25" y="32"/>
                  </a:cubicBezTo>
                  <a:cubicBezTo>
                    <a:pt x="30" y="27"/>
                    <a:pt x="30" y="20"/>
                    <a:pt x="26" y="20"/>
                  </a:cubicBezTo>
                  <a:cubicBezTo>
                    <a:pt x="21" y="19"/>
                    <a:pt x="15" y="16"/>
                    <a:pt x="17" y="13"/>
                  </a:cubicBezTo>
                  <a:cubicBezTo>
                    <a:pt x="19" y="10"/>
                    <a:pt x="22" y="12"/>
                    <a:pt x="23" y="8"/>
                  </a:cubicBezTo>
                  <a:cubicBezTo>
                    <a:pt x="24" y="5"/>
                    <a:pt x="18" y="2"/>
                    <a:pt x="18" y="2"/>
                  </a:cubicBezTo>
                  <a:cubicBezTo>
                    <a:pt x="19" y="2"/>
                    <a:pt x="10" y="0"/>
                    <a:pt x="5" y="8"/>
                  </a:cubicBezTo>
                  <a:close/>
                </a:path>
              </a:pathLst>
            </a:custGeom>
            <a:solidFill>
              <a:srgbClr val="F7A1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156"/>
            <p:cNvSpPr>
              <a:spLocks/>
            </p:cNvSpPr>
            <p:nvPr/>
          </p:nvSpPr>
          <p:spPr bwMode="auto">
            <a:xfrm>
              <a:off x="5647531" y="5086350"/>
              <a:ext cx="63500" cy="79375"/>
            </a:xfrm>
            <a:custGeom>
              <a:avLst/>
              <a:gdLst>
                <a:gd name="T0" fmla="*/ 20 w 26"/>
                <a:gd name="T1" fmla="*/ 31 h 33"/>
                <a:gd name="T2" fmla="*/ 21 w 26"/>
                <a:gd name="T3" fmla="*/ 31 h 33"/>
                <a:gd name="T4" fmla="*/ 22 w 26"/>
                <a:gd name="T5" fmla="*/ 19 h 33"/>
                <a:gd name="T6" fmla="*/ 13 w 26"/>
                <a:gd name="T7" fmla="*/ 12 h 33"/>
                <a:gd name="T8" fmla="*/ 16 w 26"/>
                <a:gd name="T9" fmla="*/ 10 h 33"/>
                <a:gd name="T10" fmla="*/ 19 w 26"/>
                <a:gd name="T11" fmla="*/ 8 h 33"/>
                <a:gd name="T12" fmla="*/ 19 w 26"/>
                <a:gd name="T13" fmla="*/ 7 h 33"/>
                <a:gd name="T14" fmla="*/ 14 w 26"/>
                <a:gd name="T15" fmla="*/ 1 h 33"/>
                <a:gd name="T16" fmla="*/ 7 w 26"/>
                <a:gd name="T17" fmla="*/ 2 h 33"/>
                <a:gd name="T18" fmla="*/ 4 w 26"/>
                <a:gd name="T19" fmla="*/ 5 h 33"/>
                <a:gd name="T20" fmla="*/ 6 w 26"/>
                <a:gd name="T21" fmla="*/ 26 h 33"/>
                <a:gd name="T22" fmla="*/ 20 w 26"/>
                <a:gd name="T23" fmla="*/ 31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6" h="33">
                  <a:moveTo>
                    <a:pt x="20" y="31"/>
                  </a:moveTo>
                  <a:cubicBezTo>
                    <a:pt x="21" y="31"/>
                    <a:pt x="21" y="31"/>
                    <a:pt x="21" y="31"/>
                  </a:cubicBezTo>
                  <a:cubicBezTo>
                    <a:pt x="26" y="26"/>
                    <a:pt x="26" y="19"/>
                    <a:pt x="22" y="19"/>
                  </a:cubicBezTo>
                  <a:cubicBezTo>
                    <a:pt x="17" y="18"/>
                    <a:pt x="11" y="15"/>
                    <a:pt x="13" y="12"/>
                  </a:cubicBezTo>
                  <a:cubicBezTo>
                    <a:pt x="14" y="10"/>
                    <a:pt x="15" y="10"/>
                    <a:pt x="16" y="10"/>
                  </a:cubicBezTo>
                  <a:cubicBezTo>
                    <a:pt x="17" y="9"/>
                    <a:pt x="18" y="8"/>
                    <a:pt x="19" y="8"/>
                  </a:cubicBezTo>
                  <a:cubicBezTo>
                    <a:pt x="19" y="7"/>
                    <a:pt x="19" y="7"/>
                    <a:pt x="19" y="7"/>
                  </a:cubicBezTo>
                  <a:cubicBezTo>
                    <a:pt x="20" y="4"/>
                    <a:pt x="14" y="1"/>
                    <a:pt x="14" y="1"/>
                  </a:cubicBezTo>
                  <a:cubicBezTo>
                    <a:pt x="14" y="1"/>
                    <a:pt x="11" y="0"/>
                    <a:pt x="7" y="2"/>
                  </a:cubicBezTo>
                  <a:cubicBezTo>
                    <a:pt x="6" y="3"/>
                    <a:pt x="5" y="4"/>
                    <a:pt x="4" y="5"/>
                  </a:cubicBezTo>
                  <a:cubicBezTo>
                    <a:pt x="0" y="12"/>
                    <a:pt x="1" y="21"/>
                    <a:pt x="6" y="26"/>
                  </a:cubicBezTo>
                  <a:cubicBezTo>
                    <a:pt x="11" y="30"/>
                    <a:pt x="16" y="33"/>
                    <a:pt x="20" y="31"/>
                  </a:cubicBezTo>
                  <a:close/>
                </a:path>
              </a:pathLst>
            </a:custGeom>
            <a:solidFill>
              <a:srgbClr val="F8A98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157"/>
            <p:cNvSpPr>
              <a:spLocks/>
            </p:cNvSpPr>
            <p:nvPr/>
          </p:nvSpPr>
          <p:spPr bwMode="auto">
            <a:xfrm>
              <a:off x="6026944" y="4994275"/>
              <a:ext cx="33338" cy="130175"/>
            </a:xfrm>
            <a:custGeom>
              <a:avLst/>
              <a:gdLst>
                <a:gd name="T0" fmla="*/ 4 w 14"/>
                <a:gd name="T1" fmla="*/ 0 h 54"/>
                <a:gd name="T2" fmla="*/ 13 w 14"/>
                <a:gd name="T3" fmla="*/ 26 h 54"/>
                <a:gd name="T4" fmla="*/ 10 w 14"/>
                <a:gd name="T5" fmla="*/ 53 h 54"/>
                <a:gd name="T6" fmla="*/ 1 w 14"/>
                <a:gd name="T7" fmla="*/ 27 h 54"/>
                <a:gd name="T8" fmla="*/ 4 w 14"/>
                <a:gd name="T9" fmla="*/ 0 h 54"/>
              </a:gdLst>
              <a:ahLst/>
              <a:cxnLst>
                <a:cxn ang="0">
                  <a:pos x="T0" y="T1"/>
                </a:cxn>
                <a:cxn ang="0">
                  <a:pos x="T2" y="T3"/>
                </a:cxn>
                <a:cxn ang="0">
                  <a:pos x="T4" y="T5"/>
                </a:cxn>
                <a:cxn ang="0">
                  <a:pos x="T6" y="T7"/>
                </a:cxn>
                <a:cxn ang="0">
                  <a:pos x="T8" y="T9"/>
                </a:cxn>
              </a:cxnLst>
              <a:rect l="0" t="0" r="r" b="b"/>
              <a:pathLst>
                <a:path w="14" h="54">
                  <a:moveTo>
                    <a:pt x="4" y="0"/>
                  </a:moveTo>
                  <a:cubicBezTo>
                    <a:pt x="7" y="0"/>
                    <a:pt x="11" y="11"/>
                    <a:pt x="13" y="26"/>
                  </a:cubicBezTo>
                  <a:cubicBezTo>
                    <a:pt x="14" y="41"/>
                    <a:pt x="13" y="53"/>
                    <a:pt x="10" y="53"/>
                  </a:cubicBezTo>
                  <a:cubicBezTo>
                    <a:pt x="7" y="54"/>
                    <a:pt x="3" y="42"/>
                    <a:pt x="1" y="27"/>
                  </a:cubicBezTo>
                  <a:cubicBezTo>
                    <a:pt x="0" y="12"/>
                    <a:pt x="1" y="0"/>
                    <a:pt x="4" y="0"/>
                  </a:cubicBezTo>
                  <a:close/>
                </a:path>
              </a:pathLst>
            </a:custGeom>
            <a:solidFill>
              <a:srgbClr val="D4EE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9" name="Freeform 158"/>
            <p:cNvSpPr>
              <a:spLocks/>
            </p:cNvSpPr>
            <p:nvPr/>
          </p:nvSpPr>
          <p:spPr bwMode="auto">
            <a:xfrm>
              <a:off x="6009481" y="5049837"/>
              <a:ext cx="68263" cy="96838"/>
            </a:xfrm>
            <a:custGeom>
              <a:avLst/>
              <a:gdLst>
                <a:gd name="T0" fmla="*/ 0 w 28"/>
                <a:gd name="T1" fmla="*/ 0 h 40"/>
                <a:gd name="T2" fmla="*/ 28 w 28"/>
                <a:gd name="T3" fmla="*/ 22 h 40"/>
                <a:gd name="T4" fmla="*/ 1 w 28"/>
                <a:gd name="T5" fmla="*/ 40 h 40"/>
                <a:gd name="T6" fmla="*/ 0 w 28"/>
                <a:gd name="T7" fmla="*/ 0 h 40"/>
              </a:gdLst>
              <a:ahLst/>
              <a:cxnLst>
                <a:cxn ang="0">
                  <a:pos x="T0" y="T1"/>
                </a:cxn>
                <a:cxn ang="0">
                  <a:pos x="T2" y="T3"/>
                </a:cxn>
                <a:cxn ang="0">
                  <a:pos x="T4" y="T5"/>
                </a:cxn>
                <a:cxn ang="0">
                  <a:pos x="T6" y="T7"/>
                </a:cxn>
              </a:cxnLst>
              <a:rect l="0" t="0" r="r" b="b"/>
              <a:pathLst>
                <a:path w="28" h="40">
                  <a:moveTo>
                    <a:pt x="0" y="0"/>
                  </a:moveTo>
                  <a:cubicBezTo>
                    <a:pt x="0" y="0"/>
                    <a:pt x="28" y="17"/>
                    <a:pt x="28" y="22"/>
                  </a:cubicBezTo>
                  <a:cubicBezTo>
                    <a:pt x="27" y="27"/>
                    <a:pt x="1" y="40"/>
                    <a:pt x="1" y="40"/>
                  </a:cubicBezTo>
                  <a:lnTo>
                    <a:pt x="0" y="0"/>
                  </a:lnTo>
                  <a:close/>
                </a:path>
              </a:pathLst>
            </a:custGeom>
            <a:solidFill>
              <a:srgbClr val="FBD2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159"/>
            <p:cNvSpPr>
              <a:spLocks/>
            </p:cNvSpPr>
            <p:nvPr/>
          </p:nvSpPr>
          <p:spPr bwMode="auto">
            <a:xfrm>
              <a:off x="5915819" y="5013325"/>
              <a:ext cx="82550" cy="144463"/>
            </a:xfrm>
            <a:custGeom>
              <a:avLst/>
              <a:gdLst>
                <a:gd name="T0" fmla="*/ 15 w 34"/>
                <a:gd name="T1" fmla="*/ 60 h 60"/>
                <a:gd name="T2" fmla="*/ 34 w 34"/>
                <a:gd name="T3" fmla="*/ 17 h 60"/>
                <a:gd name="T4" fmla="*/ 16 w 34"/>
                <a:gd name="T5" fmla="*/ 1 h 60"/>
                <a:gd name="T6" fmla="*/ 2 w 34"/>
                <a:gd name="T7" fmla="*/ 33 h 60"/>
                <a:gd name="T8" fmla="*/ 15 w 34"/>
                <a:gd name="T9" fmla="*/ 60 h 60"/>
              </a:gdLst>
              <a:ahLst/>
              <a:cxnLst>
                <a:cxn ang="0">
                  <a:pos x="T0" y="T1"/>
                </a:cxn>
                <a:cxn ang="0">
                  <a:pos x="T2" y="T3"/>
                </a:cxn>
                <a:cxn ang="0">
                  <a:pos x="T4" y="T5"/>
                </a:cxn>
                <a:cxn ang="0">
                  <a:pos x="T6" y="T7"/>
                </a:cxn>
                <a:cxn ang="0">
                  <a:pos x="T8" y="T9"/>
                </a:cxn>
              </a:cxnLst>
              <a:rect l="0" t="0" r="r" b="b"/>
              <a:pathLst>
                <a:path w="34" h="60">
                  <a:moveTo>
                    <a:pt x="15" y="60"/>
                  </a:moveTo>
                  <a:cubicBezTo>
                    <a:pt x="15" y="43"/>
                    <a:pt x="22" y="28"/>
                    <a:pt x="34" y="17"/>
                  </a:cubicBezTo>
                  <a:cubicBezTo>
                    <a:pt x="30" y="7"/>
                    <a:pt x="24" y="0"/>
                    <a:pt x="16" y="1"/>
                  </a:cubicBezTo>
                  <a:cubicBezTo>
                    <a:pt x="7" y="2"/>
                    <a:pt x="0" y="16"/>
                    <a:pt x="2" y="33"/>
                  </a:cubicBezTo>
                  <a:cubicBezTo>
                    <a:pt x="3" y="45"/>
                    <a:pt x="9" y="56"/>
                    <a:pt x="15" y="60"/>
                  </a:cubicBezTo>
                  <a:close/>
                </a:path>
              </a:pathLst>
            </a:custGeom>
            <a:solidFill>
              <a:srgbClr val="F4F7F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160"/>
            <p:cNvSpPr>
              <a:spLocks/>
            </p:cNvSpPr>
            <p:nvPr/>
          </p:nvSpPr>
          <p:spPr bwMode="auto">
            <a:xfrm>
              <a:off x="6030119" y="4994275"/>
              <a:ext cx="20638" cy="38100"/>
            </a:xfrm>
            <a:custGeom>
              <a:avLst/>
              <a:gdLst>
                <a:gd name="T0" fmla="*/ 1 w 9"/>
                <a:gd name="T1" fmla="*/ 2 h 16"/>
                <a:gd name="T2" fmla="*/ 0 w 9"/>
                <a:gd name="T3" fmla="*/ 16 h 16"/>
                <a:gd name="T4" fmla="*/ 5 w 9"/>
                <a:gd name="T5" fmla="*/ 13 h 16"/>
                <a:gd name="T6" fmla="*/ 9 w 9"/>
                <a:gd name="T7" fmla="*/ 12 h 16"/>
                <a:gd name="T8" fmla="*/ 3 w 9"/>
                <a:gd name="T9" fmla="*/ 0 h 16"/>
                <a:gd name="T10" fmla="*/ 1 w 9"/>
                <a:gd name="T11" fmla="*/ 2 h 16"/>
              </a:gdLst>
              <a:ahLst/>
              <a:cxnLst>
                <a:cxn ang="0">
                  <a:pos x="T0" y="T1"/>
                </a:cxn>
                <a:cxn ang="0">
                  <a:pos x="T2" y="T3"/>
                </a:cxn>
                <a:cxn ang="0">
                  <a:pos x="T4" y="T5"/>
                </a:cxn>
                <a:cxn ang="0">
                  <a:pos x="T6" y="T7"/>
                </a:cxn>
                <a:cxn ang="0">
                  <a:pos x="T8" y="T9"/>
                </a:cxn>
                <a:cxn ang="0">
                  <a:pos x="T10" y="T11"/>
                </a:cxn>
              </a:cxnLst>
              <a:rect l="0" t="0" r="r" b="b"/>
              <a:pathLst>
                <a:path w="9" h="16">
                  <a:moveTo>
                    <a:pt x="1" y="2"/>
                  </a:moveTo>
                  <a:cubicBezTo>
                    <a:pt x="0" y="5"/>
                    <a:pt x="0" y="10"/>
                    <a:pt x="0" y="16"/>
                  </a:cubicBezTo>
                  <a:cubicBezTo>
                    <a:pt x="1" y="15"/>
                    <a:pt x="3" y="14"/>
                    <a:pt x="5" y="13"/>
                  </a:cubicBezTo>
                  <a:cubicBezTo>
                    <a:pt x="6" y="13"/>
                    <a:pt x="8" y="12"/>
                    <a:pt x="9" y="12"/>
                  </a:cubicBezTo>
                  <a:cubicBezTo>
                    <a:pt x="7" y="4"/>
                    <a:pt x="5" y="0"/>
                    <a:pt x="3" y="0"/>
                  </a:cubicBezTo>
                  <a:cubicBezTo>
                    <a:pt x="2" y="0"/>
                    <a:pt x="2" y="1"/>
                    <a:pt x="1" y="2"/>
                  </a:cubicBezTo>
                  <a:close/>
                </a:path>
              </a:pathLst>
            </a:custGeom>
            <a:solidFill>
              <a:srgbClr val="F4F7F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161"/>
            <p:cNvSpPr>
              <a:spLocks/>
            </p:cNvSpPr>
            <p:nvPr/>
          </p:nvSpPr>
          <p:spPr bwMode="auto">
            <a:xfrm>
              <a:off x="5893594" y="5318125"/>
              <a:ext cx="76200" cy="66675"/>
            </a:xfrm>
            <a:custGeom>
              <a:avLst/>
              <a:gdLst>
                <a:gd name="T0" fmla="*/ 40 w 48"/>
                <a:gd name="T1" fmla="*/ 0 h 42"/>
                <a:gd name="T2" fmla="*/ 28 w 48"/>
                <a:gd name="T3" fmla="*/ 3 h 42"/>
                <a:gd name="T4" fmla="*/ 11 w 48"/>
                <a:gd name="T5" fmla="*/ 9 h 42"/>
                <a:gd name="T6" fmla="*/ 0 w 48"/>
                <a:gd name="T7" fmla="*/ 27 h 42"/>
                <a:gd name="T8" fmla="*/ 25 w 48"/>
                <a:gd name="T9" fmla="*/ 42 h 42"/>
                <a:gd name="T10" fmla="*/ 43 w 48"/>
                <a:gd name="T11" fmla="*/ 36 h 42"/>
                <a:gd name="T12" fmla="*/ 48 w 48"/>
                <a:gd name="T13" fmla="*/ 12 h 42"/>
                <a:gd name="T14" fmla="*/ 40 w 48"/>
                <a:gd name="T15" fmla="*/ 0 h 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 h="42">
                  <a:moveTo>
                    <a:pt x="40" y="0"/>
                  </a:moveTo>
                  <a:lnTo>
                    <a:pt x="28" y="3"/>
                  </a:lnTo>
                  <a:lnTo>
                    <a:pt x="11" y="9"/>
                  </a:lnTo>
                  <a:lnTo>
                    <a:pt x="0" y="27"/>
                  </a:lnTo>
                  <a:lnTo>
                    <a:pt x="25" y="42"/>
                  </a:lnTo>
                  <a:lnTo>
                    <a:pt x="43" y="36"/>
                  </a:lnTo>
                  <a:lnTo>
                    <a:pt x="48" y="12"/>
                  </a:lnTo>
                  <a:lnTo>
                    <a:pt x="40" y="0"/>
                  </a:lnTo>
                  <a:close/>
                </a:path>
              </a:pathLst>
            </a:custGeom>
            <a:solidFill>
              <a:schemeClr val="tx2">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3" name="Oval 162"/>
            <p:cNvSpPr>
              <a:spLocks noChangeArrowheads="1"/>
            </p:cNvSpPr>
            <p:nvPr/>
          </p:nvSpPr>
          <p:spPr bwMode="auto">
            <a:xfrm>
              <a:off x="7301706" y="5486400"/>
              <a:ext cx="133350" cy="128588"/>
            </a:xfrm>
            <a:prstGeom prst="ellipse">
              <a:avLst/>
            </a:prstGeom>
            <a:solidFill>
              <a:srgbClr val="FBD2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4" name="Freeform 163"/>
            <p:cNvSpPr>
              <a:spLocks/>
            </p:cNvSpPr>
            <p:nvPr/>
          </p:nvSpPr>
          <p:spPr bwMode="auto">
            <a:xfrm>
              <a:off x="6836569" y="5240337"/>
              <a:ext cx="668338" cy="465138"/>
            </a:xfrm>
            <a:custGeom>
              <a:avLst/>
              <a:gdLst>
                <a:gd name="T0" fmla="*/ 76 w 277"/>
                <a:gd name="T1" fmla="*/ 20 h 193"/>
                <a:gd name="T2" fmla="*/ 164 w 277"/>
                <a:gd name="T3" fmla="*/ 121 h 193"/>
                <a:gd name="T4" fmla="*/ 219 w 277"/>
                <a:gd name="T5" fmla="*/ 125 h 193"/>
                <a:gd name="T6" fmla="*/ 256 w 277"/>
                <a:gd name="T7" fmla="*/ 162 h 193"/>
                <a:gd name="T8" fmla="*/ 136 w 277"/>
                <a:gd name="T9" fmla="*/ 159 h 193"/>
                <a:gd name="T10" fmla="*/ 24 w 277"/>
                <a:gd name="T11" fmla="*/ 69 h 193"/>
                <a:gd name="T12" fmla="*/ 76 w 277"/>
                <a:gd name="T13" fmla="*/ 20 h 193"/>
              </a:gdLst>
              <a:ahLst/>
              <a:cxnLst>
                <a:cxn ang="0">
                  <a:pos x="T0" y="T1"/>
                </a:cxn>
                <a:cxn ang="0">
                  <a:pos x="T2" y="T3"/>
                </a:cxn>
                <a:cxn ang="0">
                  <a:pos x="T4" y="T5"/>
                </a:cxn>
                <a:cxn ang="0">
                  <a:pos x="T6" y="T7"/>
                </a:cxn>
                <a:cxn ang="0">
                  <a:pos x="T8" y="T9"/>
                </a:cxn>
                <a:cxn ang="0">
                  <a:pos x="T10" y="T11"/>
                </a:cxn>
                <a:cxn ang="0">
                  <a:pos x="T12" y="T13"/>
                </a:cxn>
              </a:cxnLst>
              <a:rect l="0" t="0" r="r" b="b"/>
              <a:pathLst>
                <a:path w="277" h="193">
                  <a:moveTo>
                    <a:pt x="76" y="20"/>
                  </a:moveTo>
                  <a:cubicBezTo>
                    <a:pt x="77" y="20"/>
                    <a:pt x="117" y="93"/>
                    <a:pt x="164" y="121"/>
                  </a:cubicBezTo>
                  <a:cubicBezTo>
                    <a:pt x="207" y="146"/>
                    <a:pt x="213" y="128"/>
                    <a:pt x="219" y="125"/>
                  </a:cubicBezTo>
                  <a:cubicBezTo>
                    <a:pt x="244" y="112"/>
                    <a:pt x="277" y="145"/>
                    <a:pt x="256" y="162"/>
                  </a:cubicBezTo>
                  <a:cubicBezTo>
                    <a:pt x="256" y="162"/>
                    <a:pt x="195" y="193"/>
                    <a:pt x="136" y="159"/>
                  </a:cubicBezTo>
                  <a:cubicBezTo>
                    <a:pt x="83" y="128"/>
                    <a:pt x="24" y="69"/>
                    <a:pt x="24" y="69"/>
                  </a:cubicBezTo>
                  <a:cubicBezTo>
                    <a:pt x="0" y="43"/>
                    <a:pt x="55" y="0"/>
                    <a:pt x="76" y="2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5" name="Freeform 164"/>
            <p:cNvSpPr>
              <a:spLocks/>
            </p:cNvSpPr>
            <p:nvPr/>
          </p:nvSpPr>
          <p:spPr bwMode="auto">
            <a:xfrm>
              <a:off x="7528719" y="4776787"/>
              <a:ext cx="844550" cy="450850"/>
            </a:xfrm>
            <a:custGeom>
              <a:avLst/>
              <a:gdLst>
                <a:gd name="T0" fmla="*/ 268 w 350"/>
                <a:gd name="T1" fmla="*/ 4 h 187"/>
                <a:gd name="T2" fmla="*/ 171 w 350"/>
                <a:gd name="T3" fmla="*/ 125 h 187"/>
                <a:gd name="T4" fmla="*/ 38 w 350"/>
                <a:gd name="T5" fmla="*/ 64 h 187"/>
                <a:gd name="T6" fmla="*/ 0 w 350"/>
                <a:gd name="T7" fmla="*/ 110 h 187"/>
                <a:gd name="T8" fmla="*/ 11 w 350"/>
                <a:gd name="T9" fmla="*/ 123 h 187"/>
                <a:gd name="T10" fmla="*/ 182 w 350"/>
                <a:gd name="T11" fmla="*/ 182 h 187"/>
                <a:gd name="T12" fmla="*/ 312 w 350"/>
                <a:gd name="T13" fmla="*/ 56 h 187"/>
                <a:gd name="T14" fmla="*/ 268 w 350"/>
                <a:gd name="T15" fmla="*/ 4 h 18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0" h="187">
                  <a:moveTo>
                    <a:pt x="268" y="4"/>
                  </a:moveTo>
                  <a:cubicBezTo>
                    <a:pt x="267" y="4"/>
                    <a:pt x="234" y="130"/>
                    <a:pt x="171" y="125"/>
                  </a:cubicBezTo>
                  <a:cubicBezTo>
                    <a:pt x="114" y="121"/>
                    <a:pt x="38" y="64"/>
                    <a:pt x="38" y="64"/>
                  </a:cubicBezTo>
                  <a:cubicBezTo>
                    <a:pt x="0" y="110"/>
                    <a:pt x="0" y="110"/>
                    <a:pt x="0" y="110"/>
                  </a:cubicBezTo>
                  <a:cubicBezTo>
                    <a:pt x="0" y="119"/>
                    <a:pt x="3" y="119"/>
                    <a:pt x="11" y="123"/>
                  </a:cubicBezTo>
                  <a:cubicBezTo>
                    <a:pt x="34" y="136"/>
                    <a:pt x="115" y="177"/>
                    <a:pt x="182" y="182"/>
                  </a:cubicBezTo>
                  <a:cubicBezTo>
                    <a:pt x="253" y="187"/>
                    <a:pt x="311" y="56"/>
                    <a:pt x="312" y="56"/>
                  </a:cubicBezTo>
                  <a:cubicBezTo>
                    <a:pt x="350" y="48"/>
                    <a:pt x="300" y="0"/>
                    <a:pt x="268" y="4"/>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6" name="Freeform 165"/>
            <p:cNvSpPr>
              <a:spLocks/>
            </p:cNvSpPr>
            <p:nvPr/>
          </p:nvSpPr>
          <p:spPr bwMode="auto">
            <a:xfrm>
              <a:off x="8065294" y="4738687"/>
              <a:ext cx="323850" cy="927100"/>
            </a:xfrm>
            <a:custGeom>
              <a:avLst/>
              <a:gdLst>
                <a:gd name="T0" fmla="*/ 113 w 134"/>
                <a:gd name="T1" fmla="*/ 354 h 384"/>
                <a:gd name="T2" fmla="*/ 27 w 134"/>
                <a:gd name="T3" fmla="*/ 374 h 384"/>
                <a:gd name="T4" fmla="*/ 28 w 134"/>
                <a:gd name="T5" fmla="*/ 180 h 384"/>
                <a:gd name="T6" fmla="*/ 54 w 134"/>
                <a:gd name="T7" fmla="*/ 11 h 384"/>
                <a:gd name="T8" fmla="*/ 113 w 134"/>
                <a:gd name="T9" fmla="*/ 0 h 384"/>
                <a:gd name="T10" fmla="*/ 113 w 134"/>
                <a:gd name="T11" fmla="*/ 354 h 384"/>
              </a:gdLst>
              <a:ahLst/>
              <a:cxnLst>
                <a:cxn ang="0">
                  <a:pos x="T0" y="T1"/>
                </a:cxn>
                <a:cxn ang="0">
                  <a:pos x="T2" y="T3"/>
                </a:cxn>
                <a:cxn ang="0">
                  <a:pos x="T4" y="T5"/>
                </a:cxn>
                <a:cxn ang="0">
                  <a:pos x="T6" y="T7"/>
                </a:cxn>
                <a:cxn ang="0">
                  <a:pos x="T8" y="T9"/>
                </a:cxn>
                <a:cxn ang="0">
                  <a:pos x="T10" y="T11"/>
                </a:cxn>
              </a:cxnLst>
              <a:rect l="0" t="0" r="r" b="b"/>
              <a:pathLst>
                <a:path w="134" h="384">
                  <a:moveTo>
                    <a:pt x="113" y="354"/>
                  </a:moveTo>
                  <a:cubicBezTo>
                    <a:pt x="113" y="354"/>
                    <a:pt x="54" y="384"/>
                    <a:pt x="27" y="374"/>
                  </a:cubicBezTo>
                  <a:cubicBezTo>
                    <a:pt x="0" y="364"/>
                    <a:pt x="30" y="210"/>
                    <a:pt x="28" y="180"/>
                  </a:cubicBezTo>
                  <a:cubicBezTo>
                    <a:pt x="25" y="146"/>
                    <a:pt x="24" y="31"/>
                    <a:pt x="54" y="11"/>
                  </a:cubicBezTo>
                  <a:cubicBezTo>
                    <a:pt x="68" y="2"/>
                    <a:pt x="113" y="0"/>
                    <a:pt x="113" y="0"/>
                  </a:cubicBezTo>
                  <a:cubicBezTo>
                    <a:pt x="134" y="125"/>
                    <a:pt x="91" y="249"/>
                    <a:pt x="113" y="354"/>
                  </a:cubicBezTo>
                  <a:close/>
                </a:path>
              </a:pathLst>
            </a:custGeom>
            <a:solidFill>
              <a:schemeClr val="tx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7" name="Freeform 166"/>
            <p:cNvSpPr>
              <a:spLocks/>
            </p:cNvSpPr>
            <p:nvPr/>
          </p:nvSpPr>
          <p:spPr bwMode="auto">
            <a:xfrm>
              <a:off x="8093869" y="5483225"/>
              <a:ext cx="485775" cy="1268413"/>
            </a:xfrm>
            <a:custGeom>
              <a:avLst/>
              <a:gdLst>
                <a:gd name="T0" fmla="*/ 175 w 201"/>
                <a:gd name="T1" fmla="*/ 6 h 525"/>
                <a:gd name="T2" fmla="*/ 183 w 201"/>
                <a:gd name="T3" fmla="*/ 85 h 525"/>
                <a:gd name="T4" fmla="*/ 201 w 201"/>
                <a:gd name="T5" fmla="*/ 515 h 525"/>
                <a:gd name="T6" fmla="*/ 117 w 201"/>
                <a:gd name="T7" fmla="*/ 509 h 525"/>
                <a:gd name="T8" fmla="*/ 98 w 201"/>
                <a:gd name="T9" fmla="*/ 129 h 525"/>
                <a:gd name="T10" fmla="*/ 106 w 201"/>
                <a:gd name="T11" fmla="*/ 509 h 525"/>
                <a:gd name="T12" fmla="*/ 26 w 201"/>
                <a:gd name="T13" fmla="*/ 506 h 525"/>
                <a:gd name="T14" fmla="*/ 17 w 201"/>
                <a:gd name="T15" fmla="*/ 12 h 525"/>
                <a:gd name="T16" fmla="*/ 175 w 201"/>
                <a:gd name="T17" fmla="*/ 6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1" h="525">
                  <a:moveTo>
                    <a:pt x="175" y="6"/>
                  </a:moveTo>
                  <a:cubicBezTo>
                    <a:pt x="183" y="26"/>
                    <a:pt x="193" y="63"/>
                    <a:pt x="183" y="85"/>
                  </a:cubicBezTo>
                  <a:cubicBezTo>
                    <a:pt x="167" y="121"/>
                    <a:pt x="194" y="487"/>
                    <a:pt x="201" y="515"/>
                  </a:cubicBezTo>
                  <a:cubicBezTo>
                    <a:pt x="180" y="515"/>
                    <a:pt x="143" y="508"/>
                    <a:pt x="117" y="509"/>
                  </a:cubicBezTo>
                  <a:cubicBezTo>
                    <a:pt x="128" y="443"/>
                    <a:pt x="114" y="133"/>
                    <a:pt x="98" y="129"/>
                  </a:cubicBezTo>
                  <a:cubicBezTo>
                    <a:pt x="64" y="121"/>
                    <a:pt x="98" y="469"/>
                    <a:pt x="106" y="509"/>
                  </a:cubicBezTo>
                  <a:cubicBezTo>
                    <a:pt x="46" y="512"/>
                    <a:pt x="58" y="525"/>
                    <a:pt x="26" y="506"/>
                  </a:cubicBezTo>
                  <a:cubicBezTo>
                    <a:pt x="23" y="430"/>
                    <a:pt x="0" y="70"/>
                    <a:pt x="17" y="12"/>
                  </a:cubicBezTo>
                  <a:cubicBezTo>
                    <a:pt x="19" y="3"/>
                    <a:pt x="147" y="0"/>
                    <a:pt x="175" y="6"/>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8" name="Freeform 167"/>
            <p:cNvSpPr>
              <a:spLocks/>
            </p:cNvSpPr>
            <p:nvPr/>
          </p:nvSpPr>
          <p:spPr bwMode="auto">
            <a:xfrm>
              <a:off x="8076406" y="4722812"/>
              <a:ext cx="454025" cy="842963"/>
            </a:xfrm>
            <a:custGeom>
              <a:avLst/>
              <a:gdLst>
                <a:gd name="T0" fmla="*/ 61 w 188"/>
                <a:gd name="T1" fmla="*/ 22 h 349"/>
                <a:gd name="T2" fmla="*/ 114 w 188"/>
                <a:gd name="T3" fmla="*/ 7 h 349"/>
                <a:gd name="T4" fmla="*/ 161 w 188"/>
                <a:gd name="T5" fmla="*/ 19 h 349"/>
                <a:gd name="T6" fmla="*/ 169 w 188"/>
                <a:gd name="T7" fmla="*/ 229 h 349"/>
                <a:gd name="T8" fmla="*/ 168 w 188"/>
                <a:gd name="T9" fmla="*/ 331 h 349"/>
                <a:gd name="T10" fmla="*/ 39 w 188"/>
                <a:gd name="T11" fmla="*/ 337 h 349"/>
                <a:gd name="T12" fmla="*/ 61 w 188"/>
                <a:gd name="T13" fmla="*/ 22 h 349"/>
              </a:gdLst>
              <a:ahLst/>
              <a:cxnLst>
                <a:cxn ang="0">
                  <a:pos x="T0" y="T1"/>
                </a:cxn>
                <a:cxn ang="0">
                  <a:pos x="T2" y="T3"/>
                </a:cxn>
                <a:cxn ang="0">
                  <a:pos x="T4" y="T5"/>
                </a:cxn>
                <a:cxn ang="0">
                  <a:pos x="T6" y="T7"/>
                </a:cxn>
                <a:cxn ang="0">
                  <a:pos x="T8" y="T9"/>
                </a:cxn>
                <a:cxn ang="0">
                  <a:pos x="T10" y="T11"/>
                </a:cxn>
                <a:cxn ang="0">
                  <a:pos x="T12" y="T13"/>
                </a:cxn>
              </a:cxnLst>
              <a:rect l="0" t="0" r="r" b="b"/>
              <a:pathLst>
                <a:path w="188" h="349">
                  <a:moveTo>
                    <a:pt x="61" y="22"/>
                  </a:moveTo>
                  <a:cubicBezTo>
                    <a:pt x="64" y="19"/>
                    <a:pt x="83" y="0"/>
                    <a:pt x="114" y="7"/>
                  </a:cubicBezTo>
                  <a:cubicBezTo>
                    <a:pt x="145" y="13"/>
                    <a:pt x="152" y="10"/>
                    <a:pt x="161" y="19"/>
                  </a:cubicBezTo>
                  <a:cubicBezTo>
                    <a:pt x="170" y="28"/>
                    <a:pt x="188" y="161"/>
                    <a:pt x="169" y="229"/>
                  </a:cubicBezTo>
                  <a:cubicBezTo>
                    <a:pt x="149" y="298"/>
                    <a:pt x="180" y="320"/>
                    <a:pt x="168" y="331"/>
                  </a:cubicBezTo>
                  <a:cubicBezTo>
                    <a:pt x="157" y="342"/>
                    <a:pt x="69" y="349"/>
                    <a:pt x="39" y="337"/>
                  </a:cubicBezTo>
                  <a:cubicBezTo>
                    <a:pt x="0" y="320"/>
                    <a:pt x="64" y="29"/>
                    <a:pt x="61" y="2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9" name="Freeform 168"/>
            <p:cNvSpPr>
              <a:spLocks/>
            </p:cNvSpPr>
            <p:nvPr/>
          </p:nvSpPr>
          <p:spPr bwMode="auto">
            <a:xfrm>
              <a:off x="8209756" y="4672012"/>
              <a:ext cx="171450" cy="160338"/>
            </a:xfrm>
            <a:custGeom>
              <a:avLst/>
              <a:gdLst>
                <a:gd name="T0" fmla="*/ 64 w 71"/>
                <a:gd name="T1" fmla="*/ 0 h 66"/>
                <a:gd name="T2" fmla="*/ 69 w 71"/>
                <a:gd name="T3" fmla="*/ 12 h 66"/>
                <a:gd name="T4" fmla="*/ 0 w 71"/>
                <a:gd name="T5" fmla="*/ 66 h 66"/>
                <a:gd name="T6" fmla="*/ 10 w 71"/>
                <a:gd name="T7" fmla="*/ 39 h 66"/>
                <a:gd name="T8" fmla="*/ 64 w 71"/>
                <a:gd name="T9" fmla="*/ 0 h 66"/>
              </a:gdLst>
              <a:ahLst/>
              <a:cxnLst>
                <a:cxn ang="0">
                  <a:pos x="T0" y="T1"/>
                </a:cxn>
                <a:cxn ang="0">
                  <a:pos x="T2" y="T3"/>
                </a:cxn>
                <a:cxn ang="0">
                  <a:pos x="T4" y="T5"/>
                </a:cxn>
                <a:cxn ang="0">
                  <a:pos x="T6" y="T7"/>
                </a:cxn>
                <a:cxn ang="0">
                  <a:pos x="T8" y="T9"/>
                </a:cxn>
              </a:cxnLst>
              <a:rect l="0" t="0" r="r" b="b"/>
              <a:pathLst>
                <a:path w="71" h="66">
                  <a:moveTo>
                    <a:pt x="64" y="0"/>
                  </a:moveTo>
                  <a:cubicBezTo>
                    <a:pt x="67" y="5"/>
                    <a:pt x="71" y="11"/>
                    <a:pt x="69" y="12"/>
                  </a:cubicBezTo>
                  <a:cubicBezTo>
                    <a:pt x="0" y="66"/>
                    <a:pt x="0" y="66"/>
                    <a:pt x="0" y="66"/>
                  </a:cubicBezTo>
                  <a:cubicBezTo>
                    <a:pt x="10" y="39"/>
                    <a:pt x="10" y="39"/>
                    <a:pt x="10" y="39"/>
                  </a:cubicBezTo>
                  <a:lnTo>
                    <a:pt x="6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0" name="Freeform 169"/>
            <p:cNvSpPr>
              <a:spLocks/>
            </p:cNvSpPr>
            <p:nvPr/>
          </p:nvSpPr>
          <p:spPr bwMode="auto">
            <a:xfrm>
              <a:off x="8157369" y="4768850"/>
              <a:ext cx="134938" cy="714375"/>
            </a:xfrm>
            <a:custGeom>
              <a:avLst/>
              <a:gdLst>
                <a:gd name="T0" fmla="*/ 33 w 56"/>
                <a:gd name="T1" fmla="*/ 23 h 296"/>
                <a:gd name="T2" fmla="*/ 0 w 56"/>
                <a:gd name="T3" fmla="*/ 248 h 296"/>
                <a:gd name="T4" fmla="*/ 12 w 56"/>
                <a:gd name="T5" fmla="*/ 296 h 296"/>
                <a:gd name="T6" fmla="*/ 43 w 56"/>
                <a:gd name="T7" fmla="*/ 261 h 296"/>
                <a:gd name="T8" fmla="*/ 49 w 56"/>
                <a:gd name="T9" fmla="*/ 30 h 296"/>
                <a:gd name="T10" fmla="*/ 56 w 56"/>
                <a:gd name="T11" fmla="*/ 16 h 296"/>
                <a:gd name="T12" fmla="*/ 56 w 56"/>
                <a:gd name="T13" fmla="*/ 1 h 296"/>
                <a:gd name="T14" fmla="*/ 36 w 56"/>
                <a:gd name="T15" fmla="*/ 0 h 296"/>
                <a:gd name="T16" fmla="*/ 32 w 56"/>
                <a:gd name="T17" fmla="*/ 13 h 296"/>
                <a:gd name="T18" fmla="*/ 33 w 56"/>
                <a:gd name="T19" fmla="*/ 23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 h="296">
                  <a:moveTo>
                    <a:pt x="33" y="23"/>
                  </a:moveTo>
                  <a:cubicBezTo>
                    <a:pt x="28" y="93"/>
                    <a:pt x="10" y="178"/>
                    <a:pt x="0" y="248"/>
                  </a:cubicBezTo>
                  <a:cubicBezTo>
                    <a:pt x="5" y="272"/>
                    <a:pt x="12" y="296"/>
                    <a:pt x="12" y="296"/>
                  </a:cubicBezTo>
                  <a:cubicBezTo>
                    <a:pt x="43" y="261"/>
                    <a:pt x="43" y="261"/>
                    <a:pt x="43" y="261"/>
                  </a:cubicBezTo>
                  <a:cubicBezTo>
                    <a:pt x="49" y="30"/>
                    <a:pt x="49" y="30"/>
                    <a:pt x="49" y="30"/>
                  </a:cubicBezTo>
                  <a:cubicBezTo>
                    <a:pt x="52" y="27"/>
                    <a:pt x="56" y="17"/>
                    <a:pt x="56" y="16"/>
                  </a:cubicBezTo>
                  <a:cubicBezTo>
                    <a:pt x="56" y="15"/>
                    <a:pt x="56" y="1"/>
                    <a:pt x="56" y="1"/>
                  </a:cubicBezTo>
                  <a:cubicBezTo>
                    <a:pt x="36" y="0"/>
                    <a:pt x="36" y="0"/>
                    <a:pt x="36" y="0"/>
                  </a:cubicBezTo>
                  <a:cubicBezTo>
                    <a:pt x="32" y="13"/>
                    <a:pt x="32" y="13"/>
                    <a:pt x="32" y="13"/>
                  </a:cubicBezTo>
                  <a:lnTo>
                    <a:pt x="33" y="23"/>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1" name="Freeform 170"/>
            <p:cNvSpPr>
              <a:spLocks/>
            </p:cNvSpPr>
            <p:nvPr/>
          </p:nvSpPr>
          <p:spPr bwMode="auto">
            <a:xfrm>
              <a:off x="8047831" y="4214812"/>
              <a:ext cx="473075" cy="595313"/>
            </a:xfrm>
            <a:custGeom>
              <a:avLst/>
              <a:gdLst>
                <a:gd name="T0" fmla="*/ 62 w 196"/>
                <a:gd name="T1" fmla="*/ 8 h 247"/>
                <a:gd name="T2" fmla="*/ 20 w 196"/>
                <a:gd name="T3" fmla="*/ 111 h 247"/>
                <a:gd name="T4" fmla="*/ 10 w 196"/>
                <a:gd name="T5" fmla="*/ 157 h 247"/>
                <a:gd name="T6" fmla="*/ 35 w 196"/>
                <a:gd name="T7" fmla="*/ 166 h 247"/>
                <a:gd name="T8" fmla="*/ 61 w 196"/>
                <a:gd name="T9" fmla="*/ 213 h 247"/>
                <a:gd name="T10" fmla="*/ 105 w 196"/>
                <a:gd name="T11" fmla="*/ 213 h 247"/>
                <a:gd name="T12" fmla="*/ 107 w 196"/>
                <a:gd name="T13" fmla="*/ 247 h 247"/>
                <a:gd name="T14" fmla="*/ 167 w 196"/>
                <a:gd name="T15" fmla="*/ 222 h 247"/>
                <a:gd name="T16" fmla="*/ 173 w 196"/>
                <a:gd name="T17" fmla="*/ 72 h 247"/>
                <a:gd name="T18" fmla="*/ 62 w 196"/>
                <a:gd name="T19" fmla="*/ 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6" h="247">
                  <a:moveTo>
                    <a:pt x="62" y="8"/>
                  </a:moveTo>
                  <a:cubicBezTo>
                    <a:pt x="16" y="16"/>
                    <a:pt x="0" y="74"/>
                    <a:pt x="20" y="111"/>
                  </a:cubicBezTo>
                  <a:cubicBezTo>
                    <a:pt x="27" y="123"/>
                    <a:pt x="11" y="150"/>
                    <a:pt x="10" y="157"/>
                  </a:cubicBezTo>
                  <a:cubicBezTo>
                    <a:pt x="10" y="166"/>
                    <a:pt x="19" y="167"/>
                    <a:pt x="35" y="166"/>
                  </a:cubicBezTo>
                  <a:cubicBezTo>
                    <a:pt x="39" y="183"/>
                    <a:pt x="50" y="199"/>
                    <a:pt x="61" y="213"/>
                  </a:cubicBezTo>
                  <a:cubicBezTo>
                    <a:pt x="68" y="221"/>
                    <a:pt x="91" y="215"/>
                    <a:pt x="105" y="213"/>
                  </a:cubicBezTo>
                  <a:cubicBezTo>
                    <a:pt x="108" y="229"/>
                    <a:pt x="107" y="247"/>
                    <a:pt x="107" y="247"/>
                  </a:cubicBezTo>
                  <a:cubicBezTo>
                    <a:pt x="167" y="222"/>
                    <a:pt x="167" y="222"/>
                    <a:pt x="167" y="222"/>
                  </a:cubicBezTo>
                  <a:cubicBezTo>
                    <a:pt x="140" y="147"/>
                    <a:pt x="196" y="150"/>
                    <a:pt x="173" y="72"/>
                  </a:cubicBezTo>
                  <a:cubicBezTo>
                    <a:pt x="155" y="11"/>
                    <a:pt x="108" y="0"/>
                    <a:pt x="62" y="8"/>
                  </a:cubicBezTo>
                  <a:close/>
                </a:path>
              </a:pathLst>
            </a:custGeom>
            <a:solidFill>
              <a:srgbClr val="FBD2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2" name="Freeform 171"/>
            <p:cNvSpPr>
              <a:spLocks/>
            </p:cNvSpPr>
            <p:nvPr/>
          </p:nvSpPr>
          <p:spPr bwMode="auto">
            <a:xfrm>
              <a:off x="8024019" y="4133850"/>
              <a:ext cx="496888" cy="519113"/>
            </a:xfrm>
            <a:custGeom>
              <a:avLst/>
              <a:gdLst>
                <a:gd name="T0" fmla="*/ 144 w 206"/>
                <a:gd name="T1" fmla="*/ 112 h 215"/>
                <a:gd name="T2" fmla="*/ 142 w 206"/>
                <a:gd name="T3" fmla="*/ 132 h 215"/>
                <a:gd name="T4" fmla="*/ 166 w 206"/>
                <a:gd name="T5" fmla="*/ 175 h 215"/>
                <a:gd name="T6" fmla="*/ 164 w 206"/>
                <a:gd name="T7" fmla="*/ 188 h 215"/>
                <a:gd name="T8" fmla="*/ 162 w 206"/>
                <a:gd name="T9" fmla="*/ 199 h 215"/>
                <a:gd name="T10" fmla="*/ 170 w 206"/>
                <a:gd name="T11" fmla="*/ 191 h 215"/>
                <a:gd name="T12" fmla="*/ 168 w 206"/>
                <a:gd name="T13" fmla="*/ 212 h 215"/>
                <a:gd name="T14" fmla="*/ 175 w 206"/>
                <a:gd name="T15" fmla="*/ 203 h 215"/>
                <a:gd name="T16" fmla="*/ 179 w 206"/>
                <a:gd name="T17" fmla="*/ 196 h 215"/>
                <a:gd name="T18" fmla="*/ 177 w 206"/>
                <a:gd name="T19" fmla="*/ 211 h 215"/>
                <a:gd name="T20" fmla="*/ 178 w 206"/>
                <a:gd name="T21" fmla="*/ 53 h 215"/>
                <a:gd name="T22" fmla="*/ 1 w 206"/>
                <a:gd name="T23" fmla="*/ 84 h 215"/>
                <a:gd name="T24" fmla="*/ 13 w 206"/>
                <a:gd name="T25" fmla="*/ 119 h 215"/>
                <a:gd name="T26" fmla="*/ 15 w 206"/>
                <a:gd name="T27" fmla="*/ 95 h 215"/>
                <a:gd name="T28" fmla="*/ 47 w 206"/>
                <a:gd name="T29" fmla="*/ 121 h 215"/>
                <a:gd name="T30" fmla="*/ 31 w 206"/>
                <a:gd name="T31" fmla="*/ 97 h 215"/>
                <a:gd name="T32" fmla="*/ 82 w 206"/>
                <a:gd name="T33" fmla="*/ 113 h 215"/>
                <a:gd name="T34" fmla="*/ 67 w 206"/>
                <a:gd name="T35" fmla="*/ 95 h 215"/>
                <a:gd name="T36" fmla="*/ 112 w 206"/>
                <a:gd name="T37" fmla="*/ 111 h 215"/>
                <a:gd name="T38" fmla="*/ 108 w 206"/>
                <a:gd name="T39" fmla="*/ 90 h 215"/>
                <a:gd name="T40" fmla="*/ 127 w 206"/>
                <a:gd name="T41" fmla="*/ 117 h 215"/>
                <a:gd name="T42" fmla="*/ 125 w 206"/>
                <a:gd name="T43" fmla="*/ 155 h 215"/>
                <a:gd name="T44" fmla="*/ 133 w 206"/>
                <a:gd name="T45" fmla="*/ 182 h 215"/>
                <a:gd name="T46" fmla="*/ 137 w 206"/>
                <a:gd name="T47" fmla="*/ 164 h 215"/>
                <a:gd name="T48" fmla="*/ 137 w 206"/>
                <a:gd name="T49" fmla="*/ 132 h 215"/>
                <a:gd name="T50" fmla="*/ 144 w 206"/>
                <a:gd name="T51" fmla="*/ 112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06" h="215">
                  <a:moveTo>
                    <a:pt x="144" y="112"/>
                  </a:moveTo>
                  <a:cubicBezTo>
                    <a:pt x="147" y="123"/>
                    <a:pt x="142" y="132"/>
                    <a:pt x="142" y="132"/>
                  </a:cubicBezTo>
                  <a:cubicBezTo>
                    <a:pt x="154" y="143"/>
                    <a:pt x="161" y="162"/>
                    <a:pt x="166" y="175"/>
                  </a:cubicBezTo>
                  <a:cubicBezTo>
                    <a:pt x="165" y="180"/>
                    <a:pt x="165" y="185"/>
                    <a:pt x="164" y="188"/>
                  </a:cubicBezTo>
                  <a:cubicBezTo>
                    <a:pt x="163" y="193"/>
                    <a:pt x="159" y="200"/>
                    <a:pt x="162" y="199"/>
                  </a:cubicBezTo>
                  <a:cubicBezTo>
                    <a:pt x="164" y="197"/>
                    <a:pt x="170" y="191"/>
                    <a:pt x="170" y="191"/>
                  </a:cubicBezTo>
                  <a:cubicBezTo>
                    <a:pt x="171" y="192"/>
                    <a:pt x="167" y="215"/>
                    <a:pt x="168" y="212"/>
                  </a:cubicBezTo>
                  <a:cubicBezTo>
                    <a:pt x="170" y="210"/>
                    <a:pt x="173" y="209"/>
                    <a:pt x="175" y="203"/>
                  </a:cubicBezTo>
                  <a:cubicBezTo>
                    <a:pt x="178" y="197"/>
                    <a:pt x="179" y="196"/>
                    <a:pt x="179" y="196"/>
                  </a:cubicBezTo>
                  <a:cubicBezTo>
                    <a:pt x="177" y="211"/>
                    <a:pt x="177" y="211"/>
                    <a:pt x="177" y="211"/>
                  </a:cubicBezTo>
                  <a:cubicBezTo>
                    <a:pt x="205" y="187"/>
                    <a:pt x="206" y="83"/>
                    <a:pt x="178" y="53"/>
                  </a:cubicBezTo>
                  <a:cubicBezTo>
                    <a:pt x="182" y="0"/>
                    <a:pt x="2" y="15"/>
                    <a:pt x="1" y="84"/>
                  </a:cubicBezTo>
                  <a:cubicBezTo>
                    <a:pt x="0" y="104"/>
                    <a:pt x="15" y="122"/>
                    <a:pt x="13" y="119"/>
                  </a:cubicBezTo>
                  <a:cubicBezTo>
                    <a:pt x="12" y="115"/>
                    <a:pt x="12" y="108"/>
                    <a:pt x="15" y="95"/>
                  </a:cubicBezTo>
                  <a:cubicBezTo>
                    <a:pt x="17" y="113"/>
                    <a:pt x="31" y="119"/>
                    <a:pt x="47" y="121"/>
                  </a:cubicBezTo>
                  <a:cubicBezTo>
                    <a:pt x="45" y="118"/>
                    <a:pt x="31" y="97"/>
                    <a:pt x="31" y="97"/>
                  </a:cubicBezTo>
                  <a:cubicBezTo>
                    <a:pt x="47" y="110"/>
                    <a:pt x="56" y="114"/>
                    <a:pt x="82" y="113"/>
                  </a:cubicBezTo>
                  <a:cubicBezTo>
                    <a:pt x="79" y="110"/>
                    <a:pt x="67" y="95"/>
                    <a:pt x="67" y="95"/>
                  </a:cubicBezTo>
                  <a:cubicBezTo>
                    <a:pt x="83" y="107"/>
                    <a:pt x="113" y="112"/>
                    <a:pt x="112" y="111"/>
                  </a:cubicBezTo>
                  <a:cubicBezTo>
                    <a:pt x="107" y="104"/>
                    <a:pt x="107" y="95"/>
                    <a:pt x="108" y="90"/>
                  </a:cubicBezTo>
                  <a:cubicBezTo>
                    <a:pt x="114" y="94"/>
                    <a:pt x="123" y="103"/>
                    <a:pt x="127" y="117"/>
                  </a:cubicBezTo>
                  <a:cubicBezTo>
                    <a:pt x="130" y="130"/>
                    <a:pt x="126" y="141"/>
                    <a:pt x="125" y="155"/>
                  </a:cubicBezTo>
                  <a:cubicBezTo>
                    <a:pt x="124" y="165"/>
                    <a:pt x="133" y="182"/>
                    <a:pt x="133" y="182"/>
                  </a:cubicBezTo>
                  <a:cubicBezTo>
                    <a:pt x="137" y="164"/>
                    <a:pt x="137" y="164"/>
                    <a:pt x="137" y="164"/>
                  </a:cubicBezTo>
                  <a:cubicBezTo>
                    <a:pt x="137" y="164"/>
                    <a:pt x="135" y="151"/>
                    <a:pt x="137" y="132"/>
                  </a:cubicBezTo>
                  <a:cubicBezTo>
                    <a:pt x="138" y="120"/>
                    <a:pt x="140" y="115"/>
                    <a:pt x="144" y="112"/>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3" name="Freeform 172"/>
            <p:cNvSpPr>
              <a:spLocks/>
            </p:cNvSpPr>
            <p:nvPr/>
          </p:nvSpPr>
          <p:spPr bwMode="auto">
            <a:xfrm>
              <a:off x="8343106" y="4379912"/>
              <a:ext cx="131763" cy="155575"/>
            </a:xfrm>
            <a:custGeom>
              <a:avLst/>
              <a:gdLst>
                <a:gd name="T0" fmla="*/ 32 w 55"/>
                <a:gd name="T1" fmla="*/ 2 h 64"/>
                <a:gd name="T2" fmla="*/ 3 w 55"/>
                <a:gd name="T3" fmla="*/ 28 h 64"/>
                <a:gd name="T4" fmla="*/ 23 w 55"/>
                <a:gd name="T5" fmla="*/ 62 h 64"/>
                <a:gd name="T6" fmla="*/ 52 w 55"/>
                <a:gd name="T7" fmla="*/ 36 h 64"/>
                <a:gd name="T8" fmla="*/ 32 w 55"/>
                <a:gd name="T9" fmla="*/ 2 h 64"/>
              </a:gdLst>
              <a:ahLst/>
              <a:cxnLst>
                <a:cxn ang="0">
                  <a:pos x="T0" y="T1"/>
                </a:cxn>
                <a:cxn ang="0">
                  <a:pos x="T2" y="T3"/>
                </a:cxn>
                <a:cxn ang="0">
                  <a:pos x="T4" y="T5"/>
                </a:cxn>
                <a:cxn ang="0">
                  <a:pos x="T6" y="T7"/>
                </a:cxn>
                <a:cxn ang="0">
                  <a:pos x="T8" y="T9"/>
                </a:cxn>
              </a:cxnLst>
              <a:rect l="0" t="0" r="r" b="b"/>
              <a:pathLst>
                <a:path w="55" h="64">
                  <a:moveTo>
                    <a:pt x="32" y="2"/>
                  </a:moveTo>
                  <a:cubicBezTo>
                    <a:pt x="19" y="0"/>
                    <a:pt x="6" y="12"/>
                    <a:pt x="3" y="28"/>
                  </a:cubicBezTo>
                  <a:cubicBezTo>
                    <a:pt x="0" y="45"/>
                    <a:pt x="9" y="60"/>
                    <a:pt x="23" y="62"/>
                  </a:cubicBezTo>
                  <a:cubicBezTo>
                    <a:pt x="36" y="64"/>
                    <a:pt x="49" y="53"/>
                    <a:pt x="52" y="36"/>
                  </a:cubicBezTo>
                  <a:cubicBezTo>
                    <a:pt x="55" y="20"/>
                    <a:pt x="46" y="4"/>
                    <a:pt x="32" y="2"/>
                  </a:cubicBezTo>
                  <a:close/>
                </a:path>
              </a:pathLst>
            </a:custGeom>
            <a:solidFill>
              <a:srgbClr val="FBD2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4" name="Freeform 173"/>
            <p:cNvSpPr>
              <a:spLocks/>
            </p:cNvSpPr>
            <p:nvPr/>
          </p:nvSpPr>
          <p:spPr bwMode="auto">
            <a:xfrm>
              <a:off x="8376444" y="4386262"/>
              <a:ext cx="79375" cy="131763"/>
            </a:xfrm>
            <a:custGeom>
              <a:avLst/>
              <a:gdLst>
                <a:gd name="T0" fmla="*/ 7 w 33"/>
                <a:gd name="T1" fmla="*/ 9 h 55"/>
                <a:gd name="T2" fmla="*/ 26 w 33"/>
                <a:gd name="T3" fmla="*/ 38 h 55"/>
                <a:gd name="T4" fmla="*/ 13 w 33"/>
                <a:gd name="T5" fmla="*/ 53 h 55"/>
                <a:gd name="T6" fmla="*/ 1 w 33"/>
                <a:gd name="T7" fmla="*/ 48 h 55"/>
                <a:gd name="T8" fmla="*/ 7 w 33"/>
                <a:gd name="T9" fmla="*/ 35 h 55"/>
                <a:gd name="T10" fmla="*/ 4 w 33"/>
                <a:gd name="T11" fmla="*/ 25 h 55"/>
                <a:gd name="T12" fmla="*/ 2 w 33"/>
                <a:gd name="T13" fmla="*/ 16 h 55"/>
                <a:gd name="T14" fmla="*/ 7 w 33"/>
                <a:gd name="T15" fmla="*/ 9 h 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 h="55">
                  <a:moveTo>
                    <a:pt x="7" y="9"/>
                  </a:moveTo>
                  <a:cubicBezTo>
                    <a:pt x="22" y="0"/>
                    <a:pt x="33" y="21"/>
                    <a:pt x="26" y="38"/>
                  </a:cubicBezTo>
                  <a:cubicBezTo>
                    <a:pt x="23" y="45"/>
                    <a:pt x="17" y="52"/>
                    <a:pt x="13" y="53"/>
                  </a:cubicBezTo>
                  <a:cubicBezTo>
                    <a:pt x="8" y="55"/>
                    <a:pt x="2" y="54"/>
                    <a:pt x="1" y="48"/>
                  </a:cubicBezTo>
                  <a:cubicBezTo>
                    <a:pt x="0" y="42"/>
                    <a:pt x="6" y="41"/>
                    <a:pt x="7" y="35"/>
                  </a:cubicBezTo>
                  <a:cubicBezTo>
                    <a:pt x="9" y="30"/>
                    <a:pt x="8" y="28"/>
                    <a:pt x="4" y="25"/>
                  </a:cubicBezTo>
                  <a:cubicBezTo>
                    <a:pt x="0" y="22"/>
                    <a:pt x="0" y="21"/>
                    <a:pt x="2" y="16"/>
                  </a:cubicBezTo>
                  <a:cubicBezTo>
                    <a:pt x="3" y="11"/>
                    <a:pt x="7" y="9"/>
                    <a:pt x="7" y="9"/>
                  </a:cubicBezTo>
                  <a:close/>
                </a:path>
              </a:pathLst>
            </a:custGeom>
            <a:solidFill>
              <a:srgbClr val="F8A98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5" name="Freeform 174"/>
            <p:cNvSpPr>
              <a:spLocks/>
            </p:cNvSpPr>
            <p:nvPr/>
          </p:nvSpPr>
          <p:spPr bwMode="auto">
            <a:xfrm>
              <a:off x="8297069" y="4708525"/>
              <a:ext cx="325438" cy="963613"/>
            </a:xfrm>
            <a:custGeom>
              <a:avLst/>
              <a:gdLst>
                <a:gd name="T0" fmla="*/ 135 w 135"/>
                <a:gd name="T1" fmla="*/ 371 h 399"/>
                <a:gd name="T2" fmla="*/ 31 w 135"/>
                <a:gd name="T3" fmla="*/ 389 h 399"/>
                <a:gd name="T4" fmla="*/ 3 w 135"/>
                <a:gd name="T5" fmla="*/ 191 h 399"/>
                <a:gd name="T6" fmla="*/ 18 w 135"/>
                <a:gd name="T7" fmla="*/ 17 h 399"/>
                <a:gd name="T8" fmla="*/ 82 w 135"/>
                <a:gd name="T9" fmla="*/ 0 h 399"/>
                <a:gd name="T10" fmla="*/ 109 w 135"/>
                <a:gd name="T11" fmla="*/ 206 h 399"/>
                <a:gd name="T12" fmla="*/ 135 w 135"/>
                <a:gd name="T13" fmla="*/ 371 h 399"/>
              </a:gdLst>
              <a:ahLst/>
              <a:cxnLst>
                <a:cxn ang="0">
                  <a:pos x="T0" y="T1"/>
                </a:cxn>
                <a:cxn ang="0">
                  <a:pos x="T2" y="T3"/>
                </a:cxn>
                <a:cxn ang="0">
                  <a:pos x="T4" y="T5"/>
                </a:cxn>
                <a:cxn ang="0">
                  <a:pos x="T6" y="T7"/>
                </a:cxn>
                <a:cxn ang="0">
                  <a:pos x="T8" y="T9"/>
                </a:cxn>
                <a:cxn ang="0">
                  <a:pos x="T10" y="T11"/>
                </a:cxn>
                <a:cxn ang="0">
                  <a:pos x="T12" y="T13"/>
                </a:cxn>
              </a:cxnLst>
              <a:rect l="0" t="0" r="r" b="b"/>
              <a:pathLst>
                <a:path w="135" h="399">
                  <a:moveTo>
                    <a:pt x="135" y="371"/>
                  </a:moveTo>
                  <a:cubicBezTo>
                    <a:pt x="135" y="371"/>
                    <a:pt x="58" y="399"/>
                    <a:pt x="31" y="389"/>
                  </a:cubicBezTo>
                  <a:cubicBezTo>
                    <a:pt x="5" y="379"/>
                    <a:pt x="5" y="222"/>
                    <a:pt x="3" y="191"/>
                  </a:cubicBezTo>
                  <a:cubicBezTo>
                    <a:pt x="0" y="158"/>
                    <a:pt x="2" y="20"/>
                    <a:pt x="18" y="17"/>
                  </a:cubicBezTo>
                  <a:cubicBezTo>
                    <a:pt x="32" y="15"/>
                    <a:pt x="82" y="0"/>
                    <a:pt x="82" y="0"/>
                  </a:cubicBezTo>
                  <a:cubicBezTo>
                    <a:pt x="115" y="10"/>
                    <a:pt x="103" y="106"/>
                    <a:pt x="109" y="206"/>
                  </a:cubicBezTo>
                  <a:cubicBezTo>
                    <a:pt x="113" y="267"/>
                    <a:pt x="126" y="331"/>
                    <a:pt x="135" y="371"/>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6" name="Freeform 175"/>
            <p:cNvSpPr>
              <a:spLocks/>
            </p:cNvSpPr>
            <p:nvPr/>
          </p:nvSpPr>
          <p:spPr bwMode="auto">
            <a:xfrm>
              <a:off x="8206581" y="4702175"/>
              <a:ext cx="565150" cy="695325"/>
            </a:xfrm>
            <a:custGeom>
              <a:avLst/>
              <a:gdLst>
                <a:gd name="T0" fmla="*/ 89 w 234"/>
                <a:gd name="T1" fmla="*/ 41 h 288"/>
                <a:gd name="T2" fmla="*/ 151 w 234"/>
                <a:gd name="T3" fmla="*/ 204 h 288"/>
                <a:gd name="T4" fmla="*/ 13 w 234"/>
                <a:gd name="T5" fmla="*/ 231 h 288"/>
                <a:gd name="T6" fmla="*/ 27 w 234"/>
                <a:gd name="T7" fmla="*/ 284 h 288"/>
                <a:gd name="T8" fmla="*/ 202 w 234"/>
                <a:gd name="T9" fmla="*/ 248 h 288"/>
                <a:gd name="T10" fmla="*/ 157 w 234"/>
                <a:gd name="T11" fmla="*/ 38 h 288"/>
                <a:gd name="T12" fmla="*/ 89 w 234"/>
                <a:gd name="T13" fmla="*/ 41 h 288"/>
              </a:gdLst>
              <a:ahLst/>
              <a:cxnLst>
                <a:cxn ang="0">
                  <a:pos x="T0" y="T1"/>
                </a:cxn>
                <a:cxn ang="0">
                  <a:pos x="T2" y="T3"/>
                </a:cxn>
                <a:cxn ang="0">
                  <a:pos x="T4" y="T5"/>
                </a:cxn>
                <a:cxn ang="0">
                  <a:pos x="T6" y="T7"/>
                </a:cxn>
                <a:cxn ang="0">
                  <a:pos x="T8" y="T9"/>
                </a:cxn>
                <a:cxn ang="0">
                  <a:pos x="T10" y="T11"/>
                </a:cxn>
                <a:cxn ang="0">
                  <a:pos x="T12" y="T13"/>
                </a:cxn>
              </a:cxnLst>
              <a:rect l="0" t="0" r="r" b="b"/>
              <a:pathLst>
                <a:path w="234" h="288">
                  <a:moveTo>
                    <a:pt x="89" y="41"/>
                  </a:moveTo>
                  <a:cubicBezTo>
                    <a:pt x="89" y="41"/>
                    <a:pt x="148" y="144"/>
                    <a:pt x="151" y="204"/>
                  </a:cubicBezTo>
                  <a:cubicBezTo>
                    <a:pt x="109" y="229"/>
                    <a:pt x="13" y="231"/>
                    <a:pt x="13" y="231"/>
                  </a:cubicBezTo>
                  <a:cubicBezTo>
                    <a:pt x="12" y="244"/>
                    <a:pt x="0" y="288"/>
                    <a:pt x="27" y="284"/>
                  </a:cubicBezTo>
                  <a:cubicBezTo>
                    <a:pt x="79" y="275"/>
                    <a:pt x="163" y="278"/>
                    <a:pt x="202" y="248"/>
                  </a:cubicBezTo>
                  <a:cubicBezTo>
                    <a:pt x="234" y="223"/>
                    <a:pt x="171" y="75"/>
                    <a:pt x="157" y="38"/>
                  </a:cubicBezTo>
                  <a:cubicBezTo>
                    <a:pt x="149" y="0"/>
                    <a:pt x="85" y="9"/>
                    <a:pt x="89" y="41"/>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7" name="Freeform 176"/>
            <p:cNvSpPr>
              <a:spLocks/>
            </p:cNvSpPr>
            <p:nvPr/>
          </p:nvSpPr>
          <p:spPr bwMode="auto">
            <a:xfrm>
              <a:off x="8279606" y="4662487"/>
              <a:ext cx="198438" cy="180975"/>
            </a:xfrm>
            <a:custGeom>
              <a:avLst/>
              <a:gdLst>
                <a:gd name="T0" fmla="*/ 71 w 82"/>
                <a:gd name="T1" fmla="*/ 0 h 75"/>
                <a:gd name="T2" fmla="*/ 82 w 82"/>
                <a:gd name="T3" fmla="*/ 21 h 75"/>
                <a:gd name="T4" fmla="*/ 18 w 82"/>
                <a:gd name="T5" fmla="*/ 75 h 75"/>
                <a:gd name="T6" fmla="*/ 0 w 82"/>
                <a:gd name="T7" fmla="*/ 44 h 75"/>
                <a:gd name="T8" fmla="*/ 71 w 82"/>
                <a:gd name="T9" fmla="*/ 0 h 75"/>
              </a:gdLst>
              <a:ahLst/>
              <a:cxnLst>
                <a:cxn ang="0">
                  <a:pos x="T0" y="T1"/>
                </a:cxn>
                <a:cxn ang="0">
                  <a:pos x="T2" y="T3"/>
                </a:cxn>
                <a:cxn ang="0">
                  <a:pos x="T4" y="T5"/>
                </a:cxn>
                <a:cxn ang="0">
                  <a:pos x="T6" y="T7"/>
                </a:cxn>
                <a:cxn ang="0">
                  <a:pos x="T8" y="T9"/>
                </a:cxn>
              </a:cxnLst>
              <a:rect l="0" t="0" r="r" b="b"/>
              <a:pathLst>
                <a:path w="82" h="75">
                  <a:moveTo>
                    <a:pt x="71" y="0"/>
                  </a:moveTo>
                  <a:cubicBezTo>
                    <a:pt x="73" y="5"/>
                    <a:pt x="82" y="21"/>
                    <a:pt x="82" y="21"/>
                  </a:cubicBezTo>
                  <a:cubicBezTo>
                    <a:pt x="82" y="21"/>
                    <a:pt x="16" y="74"/>
                    <a:pt x="18" y="75"/>
                  </a:cubicBezTo>
                  <a:cubicBezTo>
                    <a:pt x="20" y="75"/>
                    <a:pt x="0" y="44"/>
                    <a:pt x="0" y="44"/>
                  </a:cubicBezTo>
                  <a:lnTo>
                    <a:pt x="7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8" name="Freeform 177"/>
            <p:cNvSpPr>
              <a:spLocks/>
            </p:cNvSpPr>
            <p:nvPr/>
          </p:nvSpPr>
          <p:spPr bwMode="auto">
            <a:xfrm>
              <a:off x="7687469" y="4833937"/>
              <a:ext cx="382588" cy="261938"/>
            </a:xfrm>
            <a:custGeom>
              <a:avLst/>
              <a:gdLst>
                <a:gd name="T0" fmla="*/ 241 w 241"/>
                <a:gd name="T1" fmla="*/ 165 h 165"/>
                <a:gd name="T2" fmla="*/ 0 w 241"/>
                <a:gd name="T3" fmla="*/ 0 h 165"/>
                <a:gd name="T4" fmla="*/ 28 w 241"/>
                <a:gd name="T5" fmla="*/ 136 h 165"/>
                <a:gd name="T6" fmla="*/ 241 w 241"/>
                <a:gd name="T7" fmla="*/ 165 h 165"/>
              </a:gdLst>
              <a:ahLst/>
              <a:cxnLst>
                <a:cxn ang="0">
                  <a:pos x="T0" y="T1"/>
                </a:cxn>
                <a:cxn ang="0">
                  <a:pos x="T2" y="T3"/>
                </a:cxn>
                <a:cxn ang="0">
                  <a:pos x="T4" y="T5"/>
                </a:cxn>
                <a:cxn ang="0">
                  <a:pos x="T6" y="T7"/>
                </a:cxn>
              </a:cxnLst>
              <a:rect l="0" t="0" r="r" b="b"/>
              <a:pathLst>
                <a:path w="241" h="165">
                  <a:moveTo>
                    <a:pt x="241" y="165"/>
                  </a:moveTo>
                  <a:lnTo>
                    <a:pt x="0" y="0"/>
                  </a:lnTo>
                  <a:lnTo>
                    <a:pt x="28" y="136"/>
                  </a:lnTo>
                  <a:lnTo>
                    <a:pt x="241" y="165"/>
                  </a:lnTo>
                  <a:close/>
                </a:path>
              </a:pathLst>
            </a:custGeom>
            <a:solidFill>
              <a:srgbClr val="5D858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9" name="Freeform 178"/>
            <p:cNvSpPr>
              <a:spLocks/>
            </p:cNvSpPr>
            <p:nvPr/>
          </p:nvSpPr>
          <p:spPr bwMode="auto">
            <a:xfrm>
              <a:off x="7727156" y="4879975"/>
              <a:ext cx="309563" cy="411163"/>
            </a:xfrm>
            <a:custGeom>
              <a:avLst/>
              <a:gdLst>
                <a:gd name="T0" fmla="*/ 15 w 128"/>
                <a:gd name="T1" fmla="*/ 72 h 170"/>
                <a:gd name="T2" fmla="*/ 0 w 128"/>
                <a:gd name="T3" fmla="*/ 0 h 170"/>
                <a:gd name="T4" fmla="*/ 108 w 128"/>
                <a:gd name="T5" fmla="*/ 85 h 170"/>
                <a:gd name="T6" fmla="*/ 128 w 128"/>
                <a:gd name="T7" fmla="*/ 170 h 170"/>
                <a:gd name="T8" fmla="*/ 15 w 128"/>
                <a:gd name="T9" fmla="*/ 72 h 170"/>
              </a:gdLst>
              <a:ahLst/>
              <a:cxnLst>
                <a:cxn ang="0">
                  <a:pos x="T0" y="T1"/>
                </a:cxn>
                <a:cxn ang="0">
                  <a:pos x="T2" y="T3"/>
                </a:cxn>
                <a:cxn ang="0">
                  <a:pos x="T4" y="T5"/>
                </a:cxn>
                <a:cxn ang="0">
                  <a:pos x="T6" y="T7"/>
                </a:cxn>
                <a:cxn ang="0">
                  <a:pos x="T8" y="T9"/>
                </a:cxn>
              </a:cxnLst>
              <a:rect l="0" t="0" r="r" b="b"/>
              <a:pathLst>
                <a:path w="128" h="170">
                  <a:moveTo>
                    <a:pt x="15" y="72"/>
                  </a:moveTo>
                  <a:cubicBezTo>
                    <a:pt x="0" y="0"/>
                    <a:pt x="0" y="0"/>
                    <a:pt x="0" y="0"/>
                  </a:cubicBezTo>
                  <a:cubicBezTo>
                    <a:pt x="108" y="85"/>
                    <a:pt x="108" y="85"/>
                    <a:pt x="108" y="85"/>
                  </a:cubicBezTo>
                  <a:cubicBezTo>
                    <a:pt x="128" y="170"/>
                    <a:pt x="128" y="170"/>
                    <a:pt x="128" y="170"/>
                  </a:cubicBezTo>
                  <a:cubicBezTo>
                    <a:pt x="90" y="134"/>
                    <a:pt x="57" y="105"/>
                    <a:pt x="15" y="72"/>
                  </a:cubicBez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0" name="Freeform 179"/>
            <p:cNvSpPr>
              <a:spLocks/>
            </p:cNvSpPr>
            <p:nvPr/>
          </p:nvSpPr>
          <p:spPr bwMode="auto">
            <a:xfrm>
              <a:off x="7731919" y="4921250"/>
              <a:ext cx="569913" cy="425450"/>
            </a:xfrm>
            <a:custGeom>
              <a:avLst/>
              <a:gdLst>
                <a:gd name="T0" fmla="*/ 157 w 359"/>
                <a:gd name="T1" fmla="*/ 0 h 268"/>
                <a:gd name="T2" fmla="*/ 0 w 359"/>
                <a:gd name="T3" fmla="*/ 81 h 268"/>
                <a:gd name="T4" fmla="*/ 201 w 359"/>
                <a:gd name="T5" fmla="*/ 268 h 268"/>
                <a:gd name="T6" fmla="*/ 359 w 359"/>
                <a:gd name="T7" fmla="*/ 187 h 268"/>
                <a:gd name="T8" fmla="*/ 157 w 359"/>
                <a:gd name="T9" fmla="*/ 0 h 268"/>
              </a:gdLst>
              <a:ahLst/>
              <a:cxnLst>
                <a:cxn ang="0">
                  <a:pos x="T0" y="T1"/>
                </a:cxn>
                <a:cxn ang="0">
                  <a:pos x="T2" y="T3"/>
                </a:cxn>
                <a:cxn ang="0">
                  <a:pos x="T4" y="T5"/>
                </a:cxn>
                <a:cxn ang="0">
                  <a:pos x="T6" y="T7"/>
                </a:cxn>
                <a:cxn ang="0">
                  <a:pos x="T8" y="T9"/>
                </a:cxn>
              </a:cxnLst>
              <a:rect l="0" t="0" r="r" b="b"/>
              <a:pathLst>
                <a:path w="359" h="268">
                  <a:moveTo>
                    <a:pt x="157" y="0"/>
                  </a:moveTo>
                  <a:lnTo>
                    <a:pt x="0" y="81"/>
                  </a:lnTo>
                  <a:lnTo>
                    <a:pt x="201" y="268"/>
                  </a:lnTo>
                  <a:lnTo>
                    <a:pt x="359" y="187"/>
                  </a:lnTo>
                  <a:lnTo>
                    <a:pt x="157" y="0"/>
                  </a:lnTo>
                  <a:close/>
                </a:path>
              </a:pathLst>
            </a:custGeom>
            <a:solidFill>
              <a:srgbClr val="638F8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1" name="Freeform 180"/>
            <p:cNvSpPr>
              <a:spLocks/>
            </p:cNvSpPr>
            <p:nvPr/>
          </p:nvSpPr>
          <p:spPr bwMode="auto">
            <a:xfrm>
              <a:off x="8236744" y="5254625"/>
              <a:ext cx="42863" cy="133350"/>
            </a:xfrm>
            <a:custGeom>
              <a:avLst/>
              <a:gdLst>
                <a:gd name="T0" fmla="*/ 0 w 18"/>
                <a:gd name="T1" fmla="*/ 7 h 55"/>
                <a:gd name="T2" fmla="*/ 10 w 18"/>
                <a:gd name="T3" fmla="*/ 4 h 55"/>
                <a:gd name="T4" fmla="*/ 8 w 18"/>
                <a:gd name="T5" fmla="*/ 52 h 55"/>
                <a:gd name="T6" fmla="*/ 0 w 18"/>
                <a:gd name="T7" fmla="*/ 7 h 55"/>
              </a:gdLst>
              <a:ahLst/>
              <a:cxnLst>
                <a:cxn ang="0">
                  <a:pos x="T0" y="T1"/>
                </a:cxn>
                <a:cxn ang="0">
                  <a:pos x="T2" y="T3"/>
                </a:cxn>
                <a:cxn ang="0">
                  <a:pos x="T4" y="T5"/>
                </a:cxn>
                <a:cxn ang="0">
                  <a:pos x="T6" y="T7"/>
                </a:cxn>
              </a:cxnLst>
              <a:rect l="0" t="0" r="r" b="b"/>
              <a:pathLst>
                <a:path w="18" h="55">
                  <a:moveTo>
                    <a:pt x="0" y="7"/>
                  </a:moveTo>
                  <a:cubicBezTo>
                    <a:pt x="2" y="6"/>
                    <a:pt x="7" y="0"/>
                    <a:pt x="10" y="4"/>
                  </a:cubicBezTo>
                  <a:cubicBezTo>
                    <a:pt x="18" y="15"/>
                    <a:pt x="12" y="55"/>
                    <a:pt x="8" y="52"/>
                  </a:cubicBezTo>
                  <a:cubicBezTo>
                    <a:pt x="5" y="50"/>
                    <a:pt x="0" y="7"/>
                    <a:pt x="0" y="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2" name="Freeform 181"/>
            <p:cNvSpPr>
              <a:spLocks/>
            </p:cNvSpPr>
            <p:nvPr/>
          </p:nvSpPr>
          <p:spPr bwMode="auto">
            <a:xfrm>
              <a:off x="8036719" y="5172075"/>
              <a:ext cx="233363" cy="176213"/>
            </a:xfrm>
            <a:custGeom>
              <a:avLst/>
              <a:gdLst>
                <a:gd name="T0" fmla="*/ 89 w 97"/>
                <a:gd name="T1" fmla="*/ 34 h 73"/>
                <a:gd name="T2" fmla="*/ 60 w 97"/>
                <a:gd name="T3" fmla="*/ 15 h 73"/>
                <a:gd name="T4" fmla="*/ 18 w 97"/>
                <a:gd name="T5" fmla="*/ 2 h 73"/>
                <a:gd name="T6" fmla="*/ 16 w 97"/>
                <a:gd name="T7" fmla="*/ 11 h 73"/>
                <a:gd name="T8" fmla="*/ 45 w 97"/>
                <a:gd name="T9" fmla="*/ 26 h 73"/>
                <a:gd name="T10" fmla="*/ 12 w 97"/>
                <a:gd name="T11" fmla="*/ 18 h 73"/>
                <a:gd name="T12" fmla="*/ 6 w 97"/>
                <a:gd name="T13" fmla="*/ 21 h 73"/>
                <a:gd name="T14" fmla="*/ 11 w 97"/>
                <a:gd name="T15" fmla="*/ 28 h 73"/>
                <a:gd name="T16" fmla="*/ 40 w 97"/>
                <a:gd name="T17" fmla="*/ 41 h 73"/>
                <a:gd name="T18" fmla="*/ 6 w 97"/>
                <a:gd name="T19" fmla="*/ 33 h 73"/>
                <a:gd name="T20" fmla="*/ 4 w 97"/>
                <a:gd name="T21" fmla="*/ 41 h 73"/>
                <a:gd name="T22" fmla="*/ 34 w 97"/>
                <a:gd name="T23" fmla="*/ 53 h 73"/>
                <a:gd name="T24" fmla="*/ 11 w 97"/>
                <a:gd name="T25" fmla="*/ 53 h 73"/>
                <a:gd name="T26" fmla="*/ 39 w 97"/>
                <a:gd name="T27" fmla="*/ 65 h 73"/>
                <a:gd name="T28" fmla="*/ 67 w 97"/>
                <a:gd name="T29" fmla="*/ 71 h 73"/>
                <a:gd name="T30" fmla="*/ 84 w 97"/>
                <a:gd name="T31" fmla="*/ 64 h 73"/>
                <a:gd name="T32" fmla="*/ 84 w 97"/>
                <a:gd name="T33" fmla="*/ 64 h 73"/>
                <a:gd name="T34" fmla="*/ 92 w 97"/>
                <a:gd name="T35" fmla="*/ 66 h 73"/>
                <a:gd name="T36" fmla="*/ 96 w 97"/>
                <a:gd name="T37" fmla="*/ 67 h 73"/>
                <a:gd name="T38" fmla="*/ 95 w 97"/>
                <a:gd name="T39" fmla="*/ 36 h 73"/>
                <a:gd name="T40" fmla="*/ 92 w 97"/>
                <a:gd name="T41" fmla="*/ 35 h 73"/>
                <a:gd name="T42" fmla="*/ 89 w 97"/>
                <a:gd name="T43" fmla="*/ 34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7" h="73">
                  <a:moveTo>
                    <a:pt x="89" y="34"/>
                  </a:moveTo>
                  <a:cubicBezTo>
                    <a:pt x="84" y="29"/>
                    <a:pt x="74" y="21"/>
                    <a:pt x="60" y="15"/>
                  </a:cubicBezTo>
                  <a:cubicBezTo>
                    <a:pt x="41" y="7"/>
                    <a:pt x="22" y="0"/>
                    <a:pt x="18" y="2"/>
                  </a:cubicBezTo>
                  <a:cubicBezTo>
                    <a:pt x="15" y="4"/>
                    <a:pt x="14" y="8"/>
                    <a:pt x="16" y="11"/>
                  </a:cubicBezTo>
                  <a:cubicBezTo>
                    <a:pt x="19" y="13"/>
                    <a:pt x="44" y="22"/>
                    <a:pt x="45" y="26"/>
                  </a:cubicBezTo>
                  <a:cubicBezTo>
                    <a:pt x="45" y="29"/>
                    <a:pt x="15" y="17"/>
                    <a:pt x="12" y="18"/>
                  </a:cubicBezTo>
                  <a:cubicBezTo>
                    <a:pt x="9" y="18"/>
                    <a:pt x="8" y="17"/>
                    <a:pt x="6" y="21"/>
                  </a:cubicBezTo>
                  <a:cubicBezTo>
                    <a:pt x="5" y="25"/>
                    <a:pt x="8" y="25"/>
                    <a:pt x="11" y="28"/>
                  </a:cubicBezTo>
                  <a:cubicBezTo>
                    <a:pt x="14" y="30"/>
                    <a:pt x="41" y="36"/>
                    <a:pt x="40" y="41"/>
                  </a:cubicBezTo>
                  <a:cubicBezTo>
                    <a:pt x="39" y="45"/>
                    <a:pt x="11" y="34"/>
                    <a:pt x="6" y="33"/>
                  </a:cubicBezTo>
                  <a:cubicBezTo>
                    <a:pt x="2" y="33"/>
                    <a:pt x="0" y="38"/>
                    <a:pt x="4" y="41"/>
                  </a:cubicBezTo>
                  <a:cubicBezTo>
                    <a:pt x="8" y="44"/>
                    <a:pt x="35" y="51"/>
                    <a:pt x="34" y="53"/>
                  </a:cubicBezTo>
                  <a:cubicBezTo>
                    <a:pt x="34" y="55"/>
                    <a:pt x="12" y="49"/>
                    <a:pt x="11" y="53"/>
                  </a:cubicBezTo>
                  <a:cubicBezTo>
                    <a:pt x="8" y="62"/>
                    <a:pt x="35" y="64"/>
                    <a:pt x="39" y="65"/>
                  </a:cubicBezTo>
                  <a:cubicBezTo>
                    <a:pt x="48" y="67"/>
                    <a:pt x="56" y="73"/>
                    <a:pt x="67" y="71"/>
                  </a:cubicBezTo>
                  <a:cubicBezTo>
                    <a:pt x="73" y="71"/>
                    <a:pt x="79" y="68"/>
                    <a:pt x="84" y="64"/>
                  </a:cubicBezTo>
                  <a:cubicBezTo>
                    <a:pt x="84" y="64"/>
                    <a:pt x="84" y="64"/>
                    <a:pt x="84" y="64"/>
                  </a:cubicBezTo>
                  <a:cubicBezTo>
                    <a:pt x="86" y="65"/>
                    <a:pt x="89" y="66"/>
                    <a:pt x="92" y="66"/>
                  </a:cubicBezTo>
                  <a:cubicBezTo>
                    <a:pt x="93" y="66"/>
                    <a:pt x="95" y="67"/>
                    <a:pt x="96" y="67"/>
                  </a:cubicBezTo>
                  <a:cubicBezTo>
                    <a:pt x="97" y="56"/>
                    <a:pt x="97" y="44"/>
                    <a:pt x="95" y="36"/>
                  </a:cubicBezTo>
                  <a:cubicBezTo>
                    <a:pt x="92" y="35"/>
                    <a:pt x="92" y="35"/>
                    <a:pt x="92" y="35"/>
                  </a:cubicBezTo>
                  <a:lnTo>
                    <a:pt x="89" y="34"/>
                  </a:lnTo>
                  <a:close/>
                </a:path>
              </a:pathLst>
            </a:custGeom>
            <a:solidFill>
              <a:srgbClr val="FBD2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3" name="Freeform 182"/>
            <p:cNvSpPr>
              <a:spLocks/>
            </p:cNvSpPr>
            <p:nvPr/>
          </p:nvSpPr>
          <p:spPr bwMode="auto">
            <a:xfrm>
              <a:off x="7533481" y="4940300"/>
              <a:ext cx="101600" cy="130175"/>
            </a:xfrm>
            <a:custGeom>
              <a:avLst/>
              <a:gdLst>
                <a:gd name="T0" fmla="*/ 30 w 42"/>
                <a:gd name="T1" fmla="*/ 1 h 54"/>
                <a:gd name="T2" fmla="*/ 42 w 42"/>
                <a:gd name="T3" fmla="*/ 5 h 54"/>
                <a:gd name="T4" fmla="*/ 1 w 42"/>
                <a:gd name="T5" fmla="*/ 48 h 54"/>
                <a:gd name="T6" fmla="*/ 30 w 42"/>
                <a:gd name="T7" fmla="*/ 1 h 54"/>
              </a:gdLst>
              <a:ahLst/>
              <a:cxnLst>
                <a:cxn ang="0">
                  <a:pos x="T0" y="T1"/>
                </a:cxn>
                <a:cxn ang="0">
                  <a:pos x="T2" y="T3"/>
                </a:cxn>
                <a:cxn ang="0">
                  <a:pos x="T4" y="T5"/>
                </a:cxn>
                <a:cxn ang="0">
                  <a:pos x="T6" y="T7"/>
                </a:cxn>
              </a:cxnLst>
              <a:rect l="0" t="0" r="r" b="b"/>
              <a:pathLst>
                <a:path w="42" h="54">
                  <a:moveTo>
                    <a:pt x="30" y="1"/>
                  </a:moveTo>
                  <a:cubicBezTo>
                    <a:pt x="33" y="1"/>
                    <a:pt x="42" y="0"/>
                    <a:pt x="42" y="5"/>
                  </a:cubicBezTo>
                  <a:cubicBezTo>
                    <a:pt x="40" y="22"/>
                    <a:pt x="3" y="54"/>
                    <a:pt x="1" y="48"/>
                  </a:cubicBezTo>
                  <a:cubicBezTo>
                    <a:pt x="0" y="45"/>
                    <a:pt x="30" y="1"/>
                    <a:pt x="30"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4" name="Freeform 183"/>
            <p:cNvSpPr>
              <a:spLocks/>
            </p:cNvSpPr>
            <p:nvPr/>
          </p:nvSpPr>
          <p:spPr bwMode="auto">
            <a:xfrm>
              <a:off x="7365206" y="4859337"/>
              <a:ext cx="261938" cy="158750"/>
            </a:xfrm>
            <a:custGeom>
              <a:avLst/>
              <a:gdLst>
                <a:gd name="T0" fmla="*/ 109 w 109"/>
                <a:gd name="T1" fmla="*/ 47 h 66"/>
                <a:gd name="T2" fmla="*/ 92 w 109"/>
                <a:gd name="T3" fmla="*/ 19 h 66"/>
                <a:gd name="T4" fmla="*/ 62 w 109"/>
                <a:gd name="T5" fmla="*/ 2 h 66"/>
                <a:gd name="T6" fmla="*/ 63 w 109"/>
                <a:gd name="T7" fmla="*/ 13 h 66"/>
                <a:gd name="T8" fmla="*/ 70 w 109"/>
                <a:gd name="T9" fmla="*/ 22 h 66"/>
                <a:gd name="T10" fmla="*/ 46 w 109"/>
                <a:gd name="T11" fmla="*/ 14 h 66"/>
                <a:gd name="T12" fmla="*/ 22 w 109"/>
                <a:gd name="T13" fmla="*/ 6 h 66"/>
                <a:gd name="T14" fmla="*/ 13 w 109"/>
                <a:gd name="T15" fmla="*/ 3 h 66"/>
                <a:gd name="T16" fmla="*/ 9 w 109"/>
                <a:gd name="T17" fmla="*/ 7 h 66"/>
                <a:gd name="T18" fmla="*/ 10 w 109"/>
                <a:gd name="T19" fmla="*/ 12 h 66"/>
                <a:gd name="T20" fmla="*/ 3 w 109"/>
                <a:gd name="T21" fmla="*/ 12 h 66"/>
                <a:gd name="T22" fmla="*/ 0 w 109"/>
                <a:gd name="T23" fmla="*/ 17 h 66"/>
                <a:gd name="T24" fmla="*/ 8 w 109"/>
                <a:gd name="T25" fmla="*/ 22 h 66"/>
                <a:gd name="T26" fmla="*/ 2 w 109"/>
                <a:gd name="T27" fmla="*/ 22 h 66"/>
                <a:gd name="T28" fmla="*/ 2 w 109"/>
                <a:gd name="T29" fmla="*/ 28 h 66"/>
                <a:gd name="T30" fmla="*/ 12 w 109"/>
                <a:gd name="T31" fmla="*/ 34 h 66"/>
                <a:gd name="T32" fmla="*/ 7 w 109"/>
                <a:gd name="T33" fmla="*/ 36 h 66"/>
                <a:gd name="T34" fmla="*/ 8 w 109"/>
                <a:gd name="T35" fmla="*/ 41 h 66"/>
                <a:gd name="T36" fmla="*/ 30 w 109"/>
                <a:gd name="T37" fmla="*/ 51 h 66"/>
                <a:gd name="T38" fmla="*/ 53 w 109"/>
                <a:gd name="T39" fmla="*/ 60 h 66"/>
                <a:gd name="T40" fmla="*/ 94 w 109"/>
                <a:gd name="T41" fmla="*/ 64 h 66"/>
                <a:gd name="T42" fmla="*/ 109 w 109"/>
                <a:gd name="T43" fmla="*/ 47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9" h="66">
                  <a:moveTo>
                    <a:pt x="109" y="47"/>
                  </a:moveTo>
                  <a:cubicBezTo>
                    <a:pt x="107" y="42"/>
                    <a:pt x="99" y="23"/>
                    <a:pt x="92" y="19"/>
                  </a:cubicBezTo>
                  <a:cubicBezTo>
                    <a:pt x="84" y="14"/>
                    <a:pt x="66" y="0"/>
                    <a:pt x="62" y="2"/>
                  </a:cubicBezTo>
                  <a:cubicBezTo>
                    <a:pt x="58" y="3"/>
                    <a:pt x="62" y="10"/>
                    <a:pt x="63" y="13"/>
                  </a:cubicBezTo>
                  <a:cubicBezTo>
                    <a:pt x="65" y="16"/>
                    <a:pt x="70" y="22"/>
                    <a:pt x="70" y="22"/>
                  </a:cubicBezTo>
                  <a:cubicBezTo>
                    <a:pt x="46" y="14"/>
                    <a:pt x="46" y="14"/>
                    <a:pt x="46" y="14"/>
                  </a:cubicBezTo>
                  <a:cubicBezTo>
                    <a:pt x="46" y="14"/>
                    <a:pt x="26" y="8"/>
                    <a:pt x="22" y="6"/>
                  </a:cubicBezTo>
                  <a:cubicBezTo>
                    <a:pt x="18" y="4"/>
                    <a:pt x="14" y="3"/>
                    <a:pt x="13" y="3"/>
                  </a:cubicBezTo>
                  <a:cubicBezTo>
                    <a:pt x="12" y="3"/>
                    <a:pt x="11" y="3"/>
                    <a:pt x="9" y="7"/>
                  </a:cubicBezTo>
                  <a:cubicBezTo>
                    <a:pt x="6" y="11"/>
                    <a:pt x="10" y="12"/>
                    <a:pt x="10" y="12"/>
                  </a:cubicBezTo>
                  <a:cubicBezTo>
                    <a:pt x="10" y="12"/>
                    <a:pt x="5" y="10"/>
                    <a:pt x="3" y="12"/>
                  </a:cubicBezTo>
                  <a:cubicBezTo>
                    <a:pt x="1" y="13"/>
                    <a:pt x="0" y="14"/>
                    <a:pt x="0" y="17"/>
                  </a:cubicBezTo>
                  <a:cubicBezTo>
                    <a:pt x="1" y="20"/>
                    <a:pt x="8" y="22"/>
                    <a:pt x="8" y="22"/>
                  </a:cubicBezTo>
                  <a:cubicBezTo>
                    <a:pt x="8" y="22"/>
                    <a:pt x="3" y="20"/>
                    <a:pt x="2" y="22"/>
                  </a:cubicBezTo>
                  <a:cubicBezTo>
                    <a:pt x="0" y="25"/>
                    <a:pt x="0" y="26"/>
                    <a:pt x="2" y="28"/>
                  </a:cubicBezTo>
                  <a:cubicBezTo>
                    <a:pt x="3" y="30"/>
                    <a:pt x="12" y="34"/>
                    <a:pt x="12" y="34"/>
                  </a:cubicBezTo>
                  <a:cubicBezTo>
                    <a:pt x="12" y="34"/>
                    <a:pt x="8" y="33"/>
                    <a:pt x="7" y="36"/>
                  </a:cubicBezTo>
                  <a:cubicBezTo>
                    <a:pt x="7" y="38"/>
                    <a:pt x="5" y="38"/>
                    <a:pt x="8" y="41"/>
                  </a:cubicBezTo>
                  <a:cubicBezTo>
                    <a:pt x="11" y="43"/>
                    <a:pt x="25" y="49"/>
                    <a:pt x="30" y="51"/>
                  </a:cubicBezTo>
                  <a:cubicBezTo>
                    <a:pt x="36" y="52"/>
                    <a:pt x="47" y="57"/>
                    <a:pt x="53" y="60"/>
                  </a:cubicBezTo>
                  <a:cubicBezTo>
                    <a:pt x="59" y="63"/>
                    <a:pt x="82" y="66"/>
                    <a:pt x="94" y="64"/>
                  </a:cubicBezTo>
                  <a:cubicBezTo>
                    <a:pt x="105" y="61"/>
                    <a:pt x="109" y="47"/>
                    <a:pt x="109" y="47"/>
                  </a:cubicBezTo>
                  <a:close/>
                </a:path>
              </a:pathLst>
            </a:custGeom>
            <a:solidFill>
              <a:srgbClr val="FBD2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5" name="Freeform 184"/>
            <p:cNvSpPr>
              <a:spLocks/>
            </p:cNvSpPr>
            <p:nvPr/>
          </p:nvSpPr>
          <p:spPr bwMode="auto">
            <a:xfrm>
              <a:off x="8600281" y="5184775"/>
              <a:ext cx="1003300" cy="1057275"/>
            </a:xfrm>
            <a:custGeom>
              <a:avLst/>
              <a:gdLst>
                <a:gd name="T0" fmla="*/ 312 w 415"/>
                <a:gd name="T1" fmla="*/ 404 h 438"/>
                <a:gd name="T2" fmla="*/ 174 w 415"/>
                <a:gd name="T3" fmla="*/ 376 h 438"/>
                <a:gd name="T4" fmla="*/ 0 w 415"/>
                <a:gd name="T5" fmla="*/ 421 h 438"/>
                <a:gd name="T6" fmla="*/ 11 w 415"/>
                <a:gd name="T7" fmla="*/ 437 h 438"/>
                <a:gd name="T8" fmla="*/ 333 w 415"/>
                <a:gd name="T9" fmla="*/ 437 h 438"/>
                <a:gd name="T10" fmla="*/ 351 w 415"/>
                <a:gd name="T11" fmla="*/ 424 h 438"/>
                <a:gd name="T12" fmla="*/ 414 w 415"/>
                <a:gd name="T13" fmla="*/ 18 h 438"/>
                <a:gd name="T14" fmla="*/ 401 w 415"/>
                <a:gd name="T15" fmla="*/ 0 h 438"/>
                <a:gd name="T16" fmla="*/ 312 w 415"/>
                <a:gd name="T17" fmla="*/ 404 h 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5" h="438">
                  <a:moveTo>
                    <a:pt x="312" y="404"/>
                  </a:moveTo>
                  <a:cubicBezTo>
                    <a:pt x="266" y="382"/>
                    <a:pt x="233" y="376"/>
                    <a:pt x="174" y="376"/>
                  </a:cubicBezTo>
                  <a:cubicBezTo>
                    <a:pt x="114" y="376"/>
                    <a:pt x="52" y="392"/>
                    <a:pt x="0" y="421"/>
                  </a:cubicBezTo>
                  <a:cubicBezTo>
                    <a:pt x="0" y="430"/>
                    <a:pt x="5" y="437"/>
                    <a:pt x="11" y="437"/>
                  </a:cubicBezTo>
                  <a:cubicBezTo>
                    <a:pt x="333" y="437"/>
                    <a:pt x="333" y="437"/>
                    <a:pt x="333" y="437"/>
                  </a:cubicBezTo>
                  <a:cubicBezTo>
                    <a:pt x="342" y="438"/>
                    <a:pt x="350" y="432"/>
                    <a:pt x="351" y="424"/>
                  </a:cubicBezTo>
                  <a:cubicBezTo>
                    <a:pt x="414" y="18"/>
                    <a:pt x="414" y="18"/>
                    <a:pt x="414" y="18"/>
                  </a:cubicBezTo>
                  <a:cubicBezTo>
                    <a:pt x="415" y="10"/>
                    <a:pt x="409" y="0"/>
                    <a:pt x="401" y="0"/>
                  </a:cubicBezTo>
                  <a:cubicBezTo>
                    <a:pt x="326" y="0"/>
                    <a:pt x="303" y="342"/>
                    <a:pt x="312" y="404"/>
                  </a:cubicBezTo>
                  <a:close/>
                </a:path>
              </a:pathLst>
            </a:custGeom>
            <a:solidFill>
              <a:schemeClr val="tx2">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6" name="Freeform 185"/>
            <p:cNvSpPr>
              <a:spLocks/>
            </p:cNvSpPr>
            <p:nvPr/>
          </p:nvSpPr>
          <p:spPr bwMode="auto">
            <a:xfrm>
              <a:off x="9154319" y="6270625"/>
              <a:ext cx="111125" cy="119063"/>
            </a:xfrm>
            <a:custGeom>
              <a:avLst/>
              <a:gdLst>
                <a:gd name="T0" fmla="*/ 13 w 46"/>
                <a:gd name="T1" fmla="*/ 24 h 49"/>
                <a:gd name="T2" fmla="*/ 16 w 46"/>
                <a:gd name="T3" fmla="*/ 35 h 49"/>
                <a:gd name="T4" fmla="*/ 31 w 46"/>
                <a:gd name="T5" fmla="*/ 46 h 49"/>
                <a:gd name="T6" fmla="*/ 43 w 46"/>
                <a:gd name="T7" fmla="*/ 44 h 49"/>
                <a:gd name="T8" fmla="*/ 43 w 46"/>
                <a:gd name="T9" fmla="*/ 44 h 49"/>
                <a:gd name="T10" fmla="*/ 42 w 46"/>
                <a:gd name="T11" fmla="*/ 32 h 49"/>
                <a:gd name="T12" fmla="*/ 27 w 46"/>
                <a:gd name="T13" fmla="*/ 20 h 49"/>
                <a:gd name="T14" fmla="*/ 15 w 46"/>
                <a:gd name="T15" fmla="*/ 21 h 49"/>
                <a:gd name="T16" fmla="*/ 5 w 46"/>
                <a:gd name="T17" fmla="*/ 14 h 49"/>
                <a:gd name="T18" fmla="*/ 4 w 46"/>
                <a:gd name="T19" fmla="*/ 0 h 49"/>
                <a:gd name="T20" fmla="*/ 0 w 46"/>
                <a:gd name="T21" fmla="*/ 0 h 49"/>
                <a:gd name="T22" fmla="*/ 2 w 46"/>
                <a:gd name="T23" fmla="*/ 15 h 49"/>
                <a:gd name="T24" fmla="*/ 2 w 46"/>
                <a:gd name="T25" fmla="*/ 15 h 49"/>
                <a:gd name="T26" fmla="*/ 2 w 46"/>
                <a:gd name="T27" fmla="*/ 16 h 49"/>
                <a:gd name="T28" fmla="*/ 13 w 46"/>
                <a:gd name="T29" fmla="*/ 24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6" h="49">
                  <a:moveTo>
                    <a:pt x="13" y="24"/>
                  </a:moveTo>
                  <a:cubicBezTo>
                    <a:pt x="11" y="27"/>
                    <a:pt x="12" y="32"/>
                    <a:pt x="16" y="35"/>
                  </a:cubicBezTo>
                  <a:cubicBezTo>
                    <a:pt x="31" y="46"/>
                    <a:pt x="31" y="46"/>
                    <a:pt x="31" y="46"/>
                  </a:cubicBezTo>
                  <a:cubicBezTo>
                    <a:pt x="35" y="49"/>
                    <a:pt x="41" y="48"/>
                    <a:pt x="43" y="44"/>
                  </a:cubicBezTo>
                  <a:cubicBezTo>
                    <a:pt x="43" y="44"/>
                    <a:pt x="43" y="44"/>
                    <a:pt x="43" y="44"/>
                  </a:cubicBezTo>
                  <a:cubicBezTo>
                    <a:pt x="46" y="40"/>
                    <a:pt x="46" y="35"/>
                    <a:pt x="42" y="32"/>
                  </a:cubicBezTo>
                  <a:cubicBezTo>
                    <a:pt x="27" y="20"/>
                    <a:pt x="27" y="20"/>
                    <a:pt x="27" y="20"/>
                  </a:cubicBezTo>
                  <a:cubicBezTo>
                    <a:pt x="23" y="18"/>
                    <a:pt x="18" y="18"/>
                    <a:pt x="15" y="21"/>
                  </a:cubicBezTo>
                  <a:cubicBezTo>
                    <a:pt x="5" y="14"/>
                    <a:pt x="5" y="14"/>
                    <a:pt x="5" y="14"/>
                  </a:cubicBezTo>
                  <a:cubicBezTo>
                    <a:pt x="4" y="0"/>
                    <a:pt x="4" y="0"/>
                    <a:pt x="4" y="0"/>
                  </a:cubicBezTo>
                  <a:cubicBezTo>
                    <a:pt x="0" y="0"/>
                    <a:pt x="0" y="0"/>
                    <a:pt x="0" y="0"/>
                  </a:cubicBezTo>
                  <a:cubicBezTo>
                    <a:pt x="2" y="15"/>
                    <a:pt x="2" y="15"/>
                    <a:pt x="2" y="15"/>
                  </a:cubicBezTo>
                  <a:cubicBezTo>
                    <a:pt x="2" y="15"/>
                    <a:pt x="2" y="15"/>
                    <a:pt x="2" y="15"/>
                  </a:cubicBezTo>
                  <a:cubicBezTo>
                    <a:pt x="2" y="16"/>
                    <a:pt x="2" y="16"/>
                    <a:pt x="2" y="16"/>
                  </a:cubicBezTo>
                  <a:lnTo>
                    <a:pt x="13" y="24"/>
                  </a:lnTo>
                  <a:close/>
                </a:path>
              </a:pathLst>
            </a:cu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7" name="Rectangle 186"/>
            <p:cNvSpPr>
              <a:spLocks noChangeArrowheads="1"/>
            </p:cNvSpPr>
            <p:nvPr/>
          </p:nvSpPr>
          <p:spPr bwMode="auto">
            <a:xfrm>
              <a:off x="8992394" y="6254750"/>
              <a:ext cx="60325" cy="246063"/>
            </a:xfrm>
            <a:prstGeom prst="rect">
              <a:avLst/>
            </a:prstGeom>
            <a:solidFill>
              <a:srgbClr val="8081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8" name="Rectangle 187"/>
            <p:cNvSpPr>
              <a:spLocks noChangeArrowheads="1"/>
            </p:cNvSpPr>
            <p:nvPr/>
          </p:nvSpPr>
          <p:spPr bwMode="auto">
            <a:xfrm>
              <a:off x="8992394" y="6254750"/>
              <a:ext cx="31750" cy="246063"/>
            </a:xfrm>
            <a:prstGeom prst="rect">
              <a:avLst/>
            </a:prstGeom>
            <a:solidFill>
              <a:srgbClr val="8D8D8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188"/>
            <p:cNvSpPr>
              <a:spLocks/>
            </p:cNvSpPr>
            <p:nvPr/>
          </p:nvSpPr>
          <p:spPr bwMode="auto">
            <a:xfrm>
              <a:off x="8617744" y="6234112"/>
              <a:ext cx="809625" cy="71438"/>
            </a:xfrm>
            <a:custGeom>
              <a:avLst/>
              <a:gdLst>
                <a:gd name="T0" fmla="*/ 0 w 335"/>
                <a:gd name="T1" fmla="*/ 0 h 29"/>
                <a:gd name="T2" fmla="*/ 0 w 335"/>
                <a:gd name="T3" fmla="*/ 2 h 29"/>
                <a:gd name="T4" fmla="*/ 17 w 335"/>
                <a:gd name="T5" fmla="*/ 19 h 29"/>
                <a:gd name="T6" fmla="*/ 81 w 335"/>
                <a:gd name="T7" fmla="*/ 19 h 29"/>
                <a:gd name="T8" fmla="*/ 168 w 335"/>
                <a:gd name="T9" fmla="*/ 29 h 29"/>
                <a:gd name="T10" fmla="*/ 254 w 335"/>
                <a:gd name="T11" fmla="*/ 19 h 29"/>
                <a:gd name="T12" fmla="*/ 318 w 335"/>
                <a:gd name="T13" fmla="*/ 19 h 29"/>
                <a:gd name="T14" fmla="*/ 335 w 335"/>
                <a:gd name="T15" fmla="*/ 2 h 29"/>
                <a:gd name="T16" fmla="*/ 335 w 335"/>
                <a:gd name="T17" fmla="*/ 0 h 29"/>
                <a:gd name="T18" fmla="*/ 0 w 335"/>
                <a:gd name="T19"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5" h="29">
                  <a:moveTo>
                    <a:pt x="0" y="0"/>
                  </a:moveTo>
                  <a:cubicBezTo>
                    <a:pt x="0" y="0"/>
                    <a:pt x="0" y="1"/>
                    <a:pt x="0" y="2"/>
                  </a:cubicBezTo>
                  <a:cubicBezTo>
                    <a:pt x="0" y="11"/>
                    <a:pt x="8" y="19"/>
                    <a:pt x="17" y="19"/>
                  </a:cubicBezTo>
                  <a:cubicBezTo>
                    <a:pt x="81" y="19"/>
                    <a:pt x="81" y="19"/>
                    <a:pt x="81" y="19"/>
                  </a:cubicBezTo>
                  <a:cubicBezTo>
                    <a:pt x="89" y="25"/>
                    <a:pt x="125" y="29"/>
                    <a:pt x="168" y="29"/>
                  </a:cubicBezTo>
                  <a:cubicBezTo>
                    <a:pt x="211" y="29"/>
                    <a:pt x="247" y="25"/>
                    <a:pt x="254" y="19"/>
                  </a:cubicBezTo>
                  <a:cubicBezTo>
                    <a:pt x="318" y="19"/>
                    <a:pt x="318" y="19"/>
                    <a:pt x="318" y="19"/>
                  </a:cubicBezTo>
                  <a:cubicBezTo>
                    <a:pt x="327" y="19"/>
                    <a:pt x="335" y="11"/>
                    <a:pt x="335" y="2"/>
                  </a:cubicBezTo>
                  <a:cubicBezTo>
                    <a:pt x="335" y="1"/>
                    <a:pt x="335" y="0"/>
                    <a:pt x="335" y="0"/>
                  </a:cubicBezTo>
                  <a:lnTo>
                    <a:pt x="0" y="0"/>
                  </a:lnTo>
                  <a:close/>
                </a:path>
              </a:pathLst>
            </a:cu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189"/>
            <p:cNvSpPr>
              <a:spLocks/>
            </p:cNvSpPr>
            <p:nvPr/>
          </p:nvSpPr>
          <p:spPr bwMode="auto">
            <a:xfrm>
              <a:off x="8725694" y="6454775"/>
              <a:ext cx="595313" cy="311150"/>
            </a:xfrm>
            <a:custGeom>
              <a:avLst/>
              <a:gdLst>
                <a:gd name="T0" fmla="*/ 142 w 246"/>
                <a:gd name="T1" fmla="*/ 0 h 129"/>
                <a:gd name="T2" fmla="*/ 103 w 246"/>
                <a:gd name="T3" fmla="*/ 0 h 129"/>
                <a:gd name="T4" fmla="*/ 103 w 246"/>
                <a:gd name="T5" fmla="*/ 90 h 129"/>
                <a:gd name="T6" fmla="*/ 11 w 246"/>
                <a:gd name="T7" fmla="*/ 105 h 129"/>
                <a:gd name="T8" fmla="*/ 0 w 246"/>
                <a:gd name="T9" fmla="*/ 117 h 129"/>
                <a:gd name="T10" fmla="*/ 11 w 246"/>
                <a:gd name="T11" fmla="*/ 128 h 129"/>
                <a:gd name="T12" fmla="*/ 111 w 246"/>
                <a:gd name="T13" fmla="*/ 111 h 129"/>
                <a:gd name="T14" fmla="*/ 134 w 246"/>
                <a:gd name="T15" fmla="*/ 111 h 129"/>
                <a:gd name="T16" fmla="*/ 234 w 246"/>
                <a:gd name="T17" fmla="*/ 128 h 129"/>
                <a:gd name="T18" fmla="*/ 246 w 246"/>
                <a:gd name="T19" fmla="*/ 117 h 129"/>
                <a:gd name="T20" fmla="*/ 234 w 246"/>
                <a:gd name="T21" fmla="*/ 105 h 129"/>
                <a:gd name="T22" fmla="*/ 142 w 246"/>
                <a:gd name="T23" fmla="*/ 90 h 129"/>
                <a:gd name="T24" fmla="*/ 142 w 246"/>
                <a:gd name="T25" fmla="*/ 0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6" h="129">
                  <a:moveTo>
                    <a:pt x="142" y="0"/>
                  </a:moveTo>
                  <a:cubicBezTo>
                    <a:pt x="103" y="0"/>
                    <a:pt x="103" y="0"/>
                    <a:pt x="103" y="0"/>
                  </a:cubicBezTo>
                  <a:cubicBezTo>
                    <a:pt x="103" y="90"/>
                    <a:pt x="103" y="90"/>
                    <a:pt x="103" y="90"/>
                  </a:cubicBezTo>
                  <a:cubicBezTo>
                    <a:pt x="11" y="105"/>
                    <a:pt x="11" y="105"/>
                    <a:pt x="11" y="105"/>
                  </a:cubicBezTo>
                  <a:cubicBezTo>
                    <a:pt x="5" y="106"/>
                    <a:pt x="0" y="111"/>
                    <a:pt x="0" y="117"/>
                  </a:cubicBezTo>
                  <a:cubicBezTo>
                    <a:pt x="0" y="123"/>
                    <a:pt x="5" y="129"/>
                    <a:pt x="11" y="128"/>
                  </a:cubicBezTo>
                  <a:cubicBezTo>
                    <a:pt x="111" y="111"/>
                    <a:pt x="111" y="111"/>
                    <a:pt x="111" y="111"/>
                  </a:cubicBezTo>
                  <a:cubicBezTo>
                    <a:pt x="134" y="111"/>
                    <a:pt x="134" y="111"/>
                    <a:pt x="134" y="111"/>
                  </a:cubicBezTo>
                  <a:cubicBezTo>
                    <a:pt x="234" y="128"/>
                    <a:pt x="234" y="128"/>
                    <a:pt x="234" y="128"/>
                  </a:cubicBezTo>
                  <a:cubicBezTo>
                    <a:pt x="240" y="129"/>
                    <a:pt x="246" y="123"/>
                    <a:pt x="246" y="117"/>
                  </a:cubicBezTo>
                  <a:cubicBezTo>
                    <a:pt x="246" y="111"/>
                    <a:pt x="240" y="106"/>
                    <a:pt x="234" y="105"/>
                  </a:cubicBezTo>
                  <a:cubicBezTo>
                    <a:pt x="142" y="90"/>
                    <a:pt x="142" y="90"/>
                    <a:pt x="142" y="90"/>
                  </a:cubicBezTo>
                  <a:lnTo>
                    <a:pt x="142" y="0"/>
                  </a:lnTo>
                  <a:close/>
                </a:path>
              </a:pathLst>
            </a:cu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Oval 190"/>
            <p:cNvSpPr>
              <a:spLocks noChangeArrowheads="1"/>
            </p:cNvSpPr>
            <p:nvPr/>
          </p:nvSpPr>
          <p:spPr bwMode="auto">
            <a:xfrm>
              <a:off x="9257506" y="6729412"/>
              <a:ext cx="74613" cy="73025"/>
            </a:xfrm>
            <a:prstGeom prst="ellipse">
              <a:avLst/>
            </a:prstGeom>
            <a:solidFill>
              <a:srgbClr val="6D6E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2" name="Oval 191"/>
            <p:cNvSpPr>
              <a:spLocks noChangeArrowheads="1"/>
            </p:cNvSpPr>
            <p:nvPr/>
          </p:nvSpPr>
          <p:spPr bwMode="auto">
            <a:xfrm>
              <a:off x="8716169" y="6729412"/>
              <a:ext cx="73025" cy="73025"/>
            </a:xfrm>
            <a:prstGeom prst="ellipse">
              <a:avLst/>
            </a:prstGeom>
            <a:solidFill>
              <a:srgbClr val="6D6E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192"/>
            <p:cNvSpPr>
              <a:spLocks/>
            </p:cNvSpPr>
            <p:nvPr/>
          </p:nvSpPr>
          <p:spPr bwMode="auto">
            <a:xfrm>
              <a:off x="8989219" y="6672262"/>
              <a:ext cx="68263" cy="95250"/>
            </a:xfrm>
            <a:custGeom>
              <a:avLst/>
              <a:gdLst>
                <a:gd name="T0" fmla="*/ 43 w 43"/>
                <a:gd name="T1" fmla="*/ 0 h 60"/>
                <a:gd name="T2" fmla="*/ 22 w 43"/>
                <a:gd name="T3" fmla="*/ 0 h 60"/>
                <a:gd name="T4" fmla="*/ 0 w 43"/>
                <a:gd name="T5" fmla="*/ 0 h 60"/>
                <a:gd name="T6" fmla="*/ 8 w 43"/>
                <a:gd name="T7" fmla="*/ 60 h 60"/>
                <a:gd name="T8" fmla="*/ 22 w 43"/>
                <a:gd name="T9" fmla="*/ 60 h 60"/>
                <a:gd name="T10" fmla="*/ 34 w 43"/>
                <a:gd name="T11" fmla="*/ 60 h 60"/>
                <a:gd name="T12" fmla="*/ 43 w 43"/>
                <a:gd name="T13" fmla="*/ 0 h 60"/>
              </a:gdLst>
              <a:ahLst/>
              <a:cxnLst>
                <a:cxn ang="0">
                  <a:pos x="T0" y="T1"/>
                </a:cxn>
                <a:cxn ang="0">
                  <a:pos x="T2" y="T3"/>
                </a:cxn>
                <a:cxn ang="0">
                  <a:pos x="T4" y="T5"/>
                </a:cxn>
                <a:cxn ang="0">
                  <a:pos x="T6" y="T7"/>
                </a:cxn>
                <a:cxn ang="0">
                  <a:pos x="T8" y="T9"/>
                </a:cxn>
                <a:cxn ang="0">
                  <a:pos x="T10" y="T11"/>
                </a:cxn>
                <a:cxn ang="0">
                  <a:pos x="T12" y="T13"/>
                </a:cxn>
              </a:cxnLst>
              <a:rect l="0" t="0" r="r" b="b"/>
              <a:pathLst>
                <a:path w="43" h="60">
                  <a:moveTo>
                    <a:pt x="43" y="0"/>
                  </a:moveTo>
                  <a:lnTo>
                    <a:pt x="22" y="0"/>
                  </a:lnTo>
                  <a:lnTo>
                    <a:pt x="0" y="0"/>
                  </a:lnTo>
                  <a:lnTo>
                    <a:pt x="8" y="60"/>
                  </a:lnTo>
                  <a:lnTo>
                    <a:pt x="22" y="60"/>
                  </a:lnTo>
                  <a:lnTo>
                    <a:pt x="34" y="60"/>
                  </a:lnTo>
                  <a:lnTo>
                    <a:pt x="43" y="0"/>
                  </a:lnTo>
                  <a:close/>
                </a:path>
              </a:pathLst>
            </a:cu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Oval 193"/>
            <p:cNvSpPr>
              <a:spLocks noChangeArrowheads="1"/>
            </p:cNvSpPr>
            <p:nvPr/>
          </p:nvSpPr>
          <p:spPr bwMode="auto">
            <a:xfrm>
              <a:off x="8987631" y="6729412"/>
              <a:ext cx="71438" cy="73025"/>
            </a:xfrm>
            <a:prstGeom prst="ellipse">
              <a:avLst/>
            </a:prstGeom>
            <a:solidFill>
              <a:srgbClr val="6D6E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194"/>
            <p:cNvSpPr>
              <a:spLocks/>
            </p:cNvSpPr>
            <p:nvPr/>
          </p:nvSpPr>
          <p:spPr bwMode="auto">
            <a:xfrm>
              <a:off x="8136731" y="4491037"/>
              <a:ext cx="39688" cy="41275"/>
            </a:xfrm>
            <a:custGeom>
              <a:avLst/>
              <a:gdLst>
                <a:gd name="T0" fmla="*/ 6 w 16"/>
                <a:gd name="T1" fmla="*/ 0 h 17"/>
                <a:gd name="T2" fmla="*/ 15 w 16"/>
                <a:gd name="T3" fmla="*/ 9 h 17"/>
                <a:gd name="T4" fmla="*/ 11 w 16"/>
                <a:gd name="T5" fmla="*/ 17 h 17"/>
                <a:gd name="T6" fmla="*/ 2 w 16"/>
                <a:gd name="T7" fmla="*/ 9 h 17"/>
                <a:gd name="T8" fmla="*/ 6 w 16"/>
                <a:gd name="T9" fmla="*/ 0 h 17"/>
              </a:gdLst>
              <a:ahLst/>
              <a:cxnLst>
                <a:cxn ang="0">
                  <a:pos x="T0" y="T1"/>
                </a:cxn>
                <a:cxn ang="0">
                  <a:pos x="T2" y="T3"/>
                </a:cxn>
                <a:cxn ang="0">
                  <a:pos x="T4" y="T5"/>
                </a:cxn>
                <a:cxn ang="0">
                  <a:pos x="T6" y="T7"/>
                </a:cxn>
                <a:cxn ang="0">
                  <a:pos x="T8" y="T9"/>
                </a:cxn>
              </a:cxnLst>
              <a:rect l="0" t="0" r="r" b="b"/>
              <a:pathLst>
                <a:path w="16" h="17">
                  <a:moveTo>
                    <a:pt x="6" y="0"/>
                  </a:moveTo>
                  <a:cubicBezTo>
                    <a:pt x="9" y="0"/>
                    <a:pt x="13" y="4"/>
                    <a:pt x="15" y="9"/>
                  </a:cubicBezTo>
                  <a:cubicBezTo>
                    <a:pt x="16" y="13"/>
                    <a:pt x="14" y="17"/>
                    <a:pt x="11" y="17"/>
                  </a:cubicBezTo>
                  <a:cubicBezTo>
                    <a:pt x="7" y="17"/>
                    <a:pt x="3" y="13"/>
                    <a:pt x="2" y="9"/>
                  </a:cubicBezTo>
                  <a:cubicBezTo>
                    <a:pt x="0" y="4"/>
                    <a:pt x="2" y="0"/>
                    <a:pt x="6" y="0"/>
                  </a:cubicBezTo>
                  <a:close/>
                </a:path>
              </a:pathLst>
            </a:custGeom>
            <a:solidFill>
              <a:srgbClr val="A156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6" name="Freeform 195"/>
            <p:cNvSpPr>
              <a:spLocks/>
            </p:cNvSpPr>
            <p:nvPr/>
          </p:nvSpPr>
          <p:spPr bwMode="auto">
            <a:xfrm>
              <a:off x="6998494" y="4975225"/>
              <a:ext cx="33338" cy="47625"/>
            </a:xfrm>
            <a:custGeom>
              <a:avLst/>
              <a:gdLst>
                <a:gd name="T0" fmla="*/ 9 w 14"/>
                <a:gd name="T1" fmla="*/ 2 h 20"/>
                <a:gd name="T2" fmla="*/ 12 w 14"/>
                <a:gd name="T3" fmla="*/ 14 h 20"/>
                <a:gd name="T4" fmla="*/ 5 w 14"/>
                <a:gd name="T5" fmla="*/ 18 h 20"/>
                <a:gd name="T6" fmla="*/ 2 w 14"/>
                <a:gd name="T7" fmla="*/ 7 h 20"/>
                <a:gd name="T8" fmla="*/ 9 w 14"/>
                <a:gd name="T9" fmla="*/ 2 h 20"/>
              </a:gdLst>
              <a:ahLst/>
              <a:cxnLst>
                <a:cxn ang="0">
                  <a:pos x="T0" y="T1"/>
                </a:cxn>
                <a:cxn ang="0">
                  <a:pos x="T2" y="T3"/>
                </a:cxn>
                <a:cxn ang="0">
                  <a:pos x="T4" y="T5"/>
                </a:cxn>
                <a:cxn ang="0">
                  <a:pos x="T6" y="T7"/>
                </a:cxn>
                <a:cxn ang="0">
                  <a:pos x="T8" y="T9"/>
                </a:cxn>
              </a:cxnLst>
              <a:rect l="0" t="0" r="r" b="b"/>
              <a:pathLst>
                <a:path w="14" h="20">
                  <a:moveTo>
                    <a:pt x="9" y="2"/>
                  </a:moveTo>
                  <a:cubicBezTo>
                    <a:pt x="12" y="4"/>
                    <a:pt x="14" y="9"/>
                    <a:pt x="12" y="14"/>
                  </a:cubicBezTo>
                  <a:cubicBezTo>
                    <a:pt x="11" y="18"/>
                    <a:pt x="8" y="20"/>
                    <a:pt x="5" y="18"/>
                  </a:cubicBezTo>
                  <a:cubicBezTo>
                    <a:pt x="2" y="17"/>
                    <a:pt x="0" y="11"/>
                    <a:pt x="2" y="7"/>
                  </a:cubicBezTo>
                  <a:cubicBezTo>
                    <a:pt x="3" y="2"/>
                    <a:pt x="6" y="0"/>
                    <a:pt x="9" y="2"/>
                  </a:cubicBezTo>
                  <a:close/>
                </a:path>
              </a:pathLst>
            </a:custGeom>
            <a:solidFill>
              <a:srgbClr val="7458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196"/>
            <p:cNvSpPr>
              <a:spLocks/>
            </p:cNvSpPr>
            <p:nvPr/>
          </p:nvSpPr>
          <p:spPr bwMode="auto">
            <a:xfrm>
              <a:off x="5993606" y="4959350"/>
              <a:ext cx="42863" cy="34925"/>
            </a:xfrm>
            <a:custGeom>
              <a:avLst/>
              <a:gdLst>
                <a:gd name="T0" fmla="*/ 6 w 18"/>
                <a:gd name="T1" fmla="*/ 14 h 14"/>
                <a:gd name="T2" fmla="*/ 15 w 18"/>
                <a:gd name="T3" fmla="*/ 12 h 14"/>
                <a:gd name="T4" fmla="*/ 6 w 18"/>
                <a:gd name="T5" fmla="*/ 14 h 14"/>
              </a:gdLst>
              <a:ahLst/>
              <a:cxnLst>
                <a:cxn ang="0">
                  <a:pos x="T0" y="T1"/>
                </a:cxn>
                <a:cxn ang="0">
                  <a:pos x="T2" y="T3"/>
                </a:cxn>
                <a:cxn ang="0">
                  <a:pos x="T4" y="T5"/>
                </a:cxn>
              </a:cxnLst>
              <a:rect l="0" t="0" r="r" b="b"/>
              <a:pathLst>
                <a:path w="18" h="14">
                  <a:moveTo>
                    <a:pt x="6" y="14"/>
                  </a:moveTo>
                  <a:cubicBezTo>
                    <a:pt x="0" y="0"/>
                    <a:pt x="18" y="2"/>
                    <a:pt x="15" y="12"/>
                  </a:cubicBezTo>
                  <a:cubicBezTo>
                    <a:pt x="9" y="12"/>
                    <a:pt x="9" y="14"/>
                    <a:pt x="6" y="14"/>
                  </a:cubicBezTo>
                  <a:close/>
                </a:path>
              </a:pathLst>
            </a:custGeom>
            <a:solidFill>
              <a:srgbClr val="C96E6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197"/>
            <p:cNvSpPr>
              <a:spLocks/>
            </p:cNvSpPr>
            <p:nvPr/>
          </p:nvSpPr>
          <p:spPr bwMode="auto">
            <a:xfrm>
              <a:off x="8084344" y="4440237"/>
              <a:ext cx="133350" cy="39688"/>
            </a:xfrm>
            <a:custGeom>
              <a:avLst/>
              <a:gdLst>
                <a:gd name="T0" fmla="*/ 14 w 55"/>
                <a:gd name="T1" fmla="*/ 16 h 16"/>
                <a:gd name="T2" fmla="*/ 55 w 55"/>
                <a:gd name="T3" fmla="*/ 6 h 16"/>
                <a:gd name="T4" fmla="*/ 14 w 55"/>
                <a:gd name="T5" fmla="*/ 16 h 16"/>
              </a:gdLst>
              <a:ahLst/>
              <a:cxnLst>
                <a:cxn ang="0">
                  <a:pos x="T0" y="T1"/>
                </a:cxn>
                <a:cxn ang="0">
                  <a:pos x="T2" y="T3"/>
                </a:cxn>
                <a:cxn ang="0">
                  <a:pos x="T4" y="T5"/>
                </a:cxn>
              </a:cxnLst>
              <a:rect l="0" t="0" r="r" b="b"/>
              <a:pathLst>
                <a:path w="55" h="16">
                  <a:moveTo>
                    <a:pt x="14" y="16"/>
                  </a:moveTo>
                  <a:cubicBezTo>
                    <a:pt x="0" y="2"/>
                    <a:pt x="52" y="0"/>
                    <a:pt x="55" y="6"/>
                  </a:cubicBezTo>
                  <a:cubicBezTo>
                    <a:pt x="39" y="7"/>
                    <a:pt x="28" y="8"/>
                    <a:pt x="14" y="16"/>
                  </a:cubicBezTo>
                  <a:close/>
                </a:path>
              </a:pathLst>
            </a:custGeom>
            <a:solidFill>
              <a:srgbClr val="A156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198"/>
            <p:cNvSpPr>
              <a:spLocks/>
            </p:cNvSpPr>
            <p:nvPr/>
          </p:nvSpPr>
          <p:spPr bwMode="auto">
            <a:xfrm>
              <a:off x="7527131" y="6662737"/>
              <a:ext cx="381000" cy="146050"/>
            </a:xfrm>
            <a:custGeom>
              <a:avLst/>
              <a:gdLst>
                <a:gd name="T0" fmla="*/ 1 w 158"/>
                <a:gd name="T1" fmla="*/ 9 h 61"/>
                <a:gd name="T2" fmla="*/ 0 w 158"/>
                <a:gd name="T3" fmla="*/ 55 h 61"/>
                <a:gd name="T4" fmla="*/ 44 w 158"/>
                <a:gd name="T5" fmla="*/ 55 h 61"/>
                <a:gd name="T6" fmla="*/ 43 w 158"/>
                <a:gd name="T7" fmla="*/ 48 h 61"/>
                <a:gd name="T8" fmla="*/ 113 w 158"/>
                <a:gd name="T9" fmla="*/ 53 h 61"/>
                <a:gd name="T10" fmla="*/ 157 w 158"/>
                <a:gd name="T11" fmla="*/ 43 h 61"/>
                <a:gd name="T12" fmla="*/ 156 w 158"/>
                <a:gd name="T13" fmla="*/ 37 h 61"/>
                <a:gd name="T14" fmla="*/ 151 w 158"/>
                <a:gd name="T15" fmla="*/ 30 h 61"/>
                <a:gd name="T16" fmla="*/ 69 w 158"/>
                <a:gd name="T17" fmla="*/ 2 h 61"/>
                <a:gd name="T18" fmla="*/ 1 w 158"/>
                <a:gd name="T19" fmla="*/ 9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8" h="61">
                  <a:moveTo>
                    <a:pt x="1" y="9"/>
                  </a:moveTo>
                  <a:cubicBezTo>
                    <a:pt x="2" y="12"/>
                    <a:pt x="0" y="55"/>
                    <a:pt x="0" y="55"/>
                  </a:cubicBezTo>
                  <a:cubicBezTo>
                    <a:pt x="44" y="55"/>
                    <a:pt x="44" y="55"/>
                    <a:pt x="44" y="55"/>
                  </a:cubicBezTo>
                  <a:cubicBezTo>
                    <a:pt x="43" y="48"/>
                    <a:pt x="43" y="48"/>
                    <a:pt x="43" y="48"/>
                  </a:cubicBezTo>
                  <a:cubicBezTo>
                    <a:pt x="61" y="61"/>
                    <a:pt x="107" y="53"/>
                    <a:pt x="113" y="53"/>
                  </a:cubicBezTo>
                  <a:cubicBezTo>
                    <a:pt x="136" y="50"/>
                    <a:pt x="157" y="43"/>
                    <a:pt x="157" y="43"/>
                  </a:cubicBezTo>
                  <a:cubicBezTo>
                    <a:pt x="156" y="37"/>
                    <a:pt x="156" y="37"/>
                    <a:pt x="156" y="37"/>
                  </a:cubicBezTo>
                  <a:cubicBezTo>
                    <a:pt x="156" y="37"/>
                    <a:pt x="158" y="30"/>
                    <a:pt x="151" y="30"/>
                  </a:cubicBezTo>
                  <a:cubicBezTo>
                    <a:pt x="97" y="27"/>
                    <a:pt x="72" y="17"/>
                    <a:pt x="69" y="2"/>
                  </a:cubicBezTo>
                  <a:cubicBezTo>
                    <a:pt x="69" y="0"/>
                    <a:pt x="1" y="9"/>
                    <a:pt x="1" y="9"/>
                  </a:cubicBezTo>
                </a:path>
              </a:pathLst>
            </a:custGeom>
            <a:solidFill>
              <a:schemeClr val="tx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0" name="Freeform 199"/>
            <p:cNvSpPr>
              <a:spLocks/>
            </p:cNvSpPr>
            <p:nvPr/>
          </p:nvSpPr>
          <p:spPr bwMode="auto">
            <a:xfrm>
              <a:off x="7171531" y="6662737"/>
              <a:ext cx="381000" cy="146050"/>
            </a:xfrm>
            <a:custGeom>
              <a:avLst/>
              <a:gdLst>
                <a:gd name="T0" fmla="*/ 1 w 158"/>
                <a:gd name="T1" fmla="*/ 9 h 61"/>
                <a:gd name="T2" fmla="*/ 0 w 158"/>
                <a:gd name="T3" fmla="*/ 55 h 61"/>
                <a:gd name="T4" fmla="*/ 43 w 158"/>
                <a:gd name="T5" fmla="*/ 55 h 61"/>
                <a:gd name="T6" fmla="*/ 43 w 158"/>
                <a:gd name="T7" fmla="*/ 48 h 61"/>
                <a:gd name="T8" fmla="*/ 112 w 158"/>
                <a:gd name="T9" fmla="*/ 53 h 61"/>
                <a:gd name="T10" fmla="*/ 156 w 158"/>
                <a:gd name="T11" fmla="*/ 43 h 61"/>
                <a:gd name="T12" fmla="*/ 155 w 158"/>
                <a:gd name="T13" fmla="*/ 37 h 61"/>
                <a:gd name="T14" fmla="*/ 151 w 158"/>
                <a:gd name="T15" fmla="*/ 30 h 61"/>
                <a:gd name="T16" fmla="*/ 69 w 158"/>
                <a:gd name="T17" fmla="*/ 2 h 61"/>
                <a:gd name="T18" fmla="*/ 1 w 158"/>
                <a:gd name="T19" fmla="*/ 9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8" h="61">
                  <a:moveTo>
                    <a:pt x="1" y="9"/>
                  </a:moveTo>
                  <a:cubicBezTo>
                    <a:pt x="1" y="12"/>
                    <a:pt x="0" y="55"/>
                    <a:pt x="0" y="55"/>
                  </a:cubicBezTo>
                  <a:cubicBezTo>
                    <a:pt x="43" y="55"/>
                    <a:pt x="43" y="55"/>
                    <a:pt x="43" y="55"/>
                  </a:cubicBezTo>
                  <a:cubicBezTo>
                    <a:pt x="43" y="48"/>
                    <a:pt x="43" y="48"/>
                    <a:pt x="43" y="48"/>
                  </a:cubicBezTo>
                  <a:cubicBezTo>
                    <a:pt x="60" y="61"/>
                    <a:pt x="106" y="53"/>
                    <a:pt x="112" y="53"/>
                  </a:cubicBezTo>
                  <a:cubicBezTo>
                    <a:pt x="135" y="50"/>
                    <a:pt x="156" y="43"/>
                    <a:pt x="156" y="43"/>
                  </a:cubicBezTo>
                  <a:cubicBezTo>
                    <a:pt x="155" y="37"/>
                    <a:pt x="155" y="37"/>
                    <a:pt x="155" y="37"/>
                  </a:cubicBezTo>
                  <a:cubicBezTo>
                    <a:pt x="155" y="37"/>
                    <a:pt x="158" y="30"/>
                    <a:pt x="151" y="30"/>
                  </a:cubicBezTo>
                  <a:cubicBezTo>
                    <a:pt x="97" y="27"/>
                    <a:pt x="72" y="17"/>
                    <a:pt x="69" y="2"/>
                  </a:cubicBezTo>
                  <a:cubicBezTo>
                    <a:pt x="69" y="0"/>
                    <a:pt x="1" y="9"/>
                    <a:pt x="1" y="9"/>
                  </a:cubicBezTo>
                </a:path>
              </a:pathLst>
            </a:custGeom>
            <a:solidFill>
              <a:schemeClr val="tx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01" name="TextBox 200"/>
          <p:cNvSpPr txBox="1"/>
          <p:nvPr/>
        </p:nvSpPr>
        <p:spPr>
          <a:xfrm flipH="1">
            <a:off x="1046747" y="1646774"/>
            <a:ext cx="5939902" cy="1938992"/>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en-US" sz="2000" dirty="0" smtClean="0">
                <a:latin typeface="Arial" panose="020B0604020202020204" pitchFamily="34" charset="0"/>
                <a:cs typeface="Arial" panose="020B0604020202020204" pitchFamily="34" charset="0"/>
              </a:rPr>
              <a:t>Nhấn </a:t>
            </a:r>
            <a:r>
              <a:rPr lang="en-US" sz="2000" dirty="0">
                <a:latin typeface="Arial" panose="020B0604020202020204" pitchFamily="34" charset="0"/>
                <a:cs typeface="Arial" panose="020B0604020202020204" pitchFamily="34" charset="0"/>
              </a:rPr>
              <a:t>mạnh quá trình </a:t>
            </a:r>
            <a:r>
              <a:rPr lang="en-US" sz="2000" b="1" dirty="0">
                <a:latin typeface="Arial" panose="020B0604020202020204" pitchFamily="34" charset="0"/>
                <a:cs typeface="Arial" panose="020B0604020202020204" pitchFamily="34" charset="0"/>
              </a:rPr>
              <a:t>học tập </a:t>
            </a:r>
            <a:r>
              <a:rPr lang="en-US" sz="2000" dirty="0">
                <a:latin typeface="Arial" panose="020B0604020202020204" pitchFamily="34" charset="0"/>
                <a:cs typeface="Arial" panose="020B0604020202020204" pitchFamily="34" charset="0"/>
              </a:rPr>
              <a:t>và </a:t>
            </a:r>
            <a:r>
              <a:rPr lang="en-US" sz="2000" b="1" dirty="0">
                <a:latin typeface="Arial" panose="020B0604020202020204" pitchFamily="34" charset="0"/>
                <a:cs typeface="Arial" panose="020B0604020202020204" pitchFamily="34" charset="0"/>
              </a:rPr>
              <a:t>tiếp thu </a:t>
            </a:r>
            <a:r>
              <a:rPr lang="en-US" sz="2000" dirty="0" smtClean="0">
                <a:latin typeface="Arial" panose="020B0604020202020204" pitchFamily="34" charset="0"/>
                <a:cs typeface="Arial" panose="020B0604020202020204" pitchFamily="34" charset="0"/>
              </a:rPr>
              <a:t>chứ</a:t>
            </a:r>
          </a:p>
          <a:p>
            <a:pPr marL="171450" indent="-171450">
              <a:lnSpc>
                <a:spcPct val="150000"/>
              </a:lnSpc>
              <a:buFont typeface="Arial" panose="020B0604020202020204" pitchFamily="34" charset="0"/>
              <a:buChar char="•"/>
            </a:pPr>
            <a:r>
              <a:rPr lang="en-US" sz="2000" dirty="0" smtClean="0">
                <a:latin typeface="Arial" panose="020B0604020202020204" pitchFamily="34" charset="0"/>
                <a:cs typeface="Arial" panose="020B0604020202020204" pitchFamily="34" charset="0"/>
              </a:rPr>
              <a:t>K</a:t>
            </a:r>
            <a:r>
              <a:rPr lang="vi-VN" sz="2000" dirty="0" smtClean="0"/>
              <a:t>huyến </a:t>
            </a:r>
            <a:r>
              <a:rPr lang="vi-VN" sz="2000" dirty="0"/>
              <a:t>khích và động viên người học </a:t>
            </a:r>
            <a:r>
              <a:rPr lang="vi-VN" sz="2000" b="1" dirty="0"/>
              <a:t>tự giác tìm kiếm </a:t>
            </a:r>
            <a:r>
              <a:rPr lang="vi-VN" sz="2000" dirty="0"/>
              <a:t>từ nhiều nguồn thông </a:t>
            </a:r>
            <a:r>
              <a:rPr lang="vi-VN" sz="2000" dirty="0" smtClean="0"/>
              <a:t>tin</a:t>
            </a:r>
            <a:endParaRPr lang="en-US" sz="2000" dirty="0"/>
          </a:p>
          <a:p>
            <a:pPr marL="171450" indent="-171450">
              <a:lnSpc>
                <a:spcPct val="150000"/>
              </a:lnSpc>
              <a:buFont typeface="Arial" panose="020B0604020202020204" pitchFamily="34" charset="0"/>
              <a:buChar char="•"/>
            </a:pPr>
            <a:r>
              <a:rPr lang="en-US" sz="2000" dirty="0">
                <a:latin typeface="Arial" panose="020B0604020202020204" pitchFamily="34" charset="0"/>
                <a:cs typeface="Arial" panose="020B0604020202020204" pitchFamily="34" charset="0"/>
              </a:rPr>
              <a:t>Đ</a:t>
            </a:r>
            <a:r>
              <a:rPr lang="vi-VN" sz="2000" dirty="0" smtClean="0"/>
              <a:t>òi </a:t>
            </a:r>
            <a:r>
              <a:rPr lang="vi-VN" sz="2000" dirty="0"/>
              <a:t>hỏi người học phải </a:t>
            </a:r>
            <a:r>
              <a:rPr lang="vi-VN" sz="2000" b="1" dirty="0"/>
              <a:t>có thái độ “tích cực”</a:t>
            </a:r>
            <a:endParaRPr lang="en-US" sz="2000" b="1" dirty="0"/>
          </a:p>
        </p:txBody>
      </p:sp>
      <p:sp>
        <p:nvSpPr>
          <p:cNvPr id="202" name="TextBox 201"/>
          <p:cNvSpPr txBox="1"/>
          <p:nvPr/>
        </p:nvSpPr>
        <p:spPr>
          <a:xfrm flipH="1">
            <a:off x="1165409" y="1287911"/>
            <a:ext cx="4028631" cy="505954"/>
          </a:xfrm>
          <a:prstGeom prst="rect">
            <a:avLst/>
          </a:prstGeom>
          <a:noFill/>
        </p:spPr>
        <p:txBody>
          <a:bodyPr wrap="none" lIns="91422" tIns="45711" rIns="91422" bIns="45711" rtlCol="0">
            <a:spAutoFit/>
          </a:bodyPr>
          <a:lstStyle/>
          <a:p>
            <a:pPr algn="r">
              <a:lnSpc>
                <a:spcPct val="120000"/>
              </a:lnSpc>
            </a:pPr>
            <a:r>
              <a:rPr lang="en-US" sz="2400" b="1" dirty="0" smtClean="0">
                <a:solidFill>
                  <a:schemeClr val="accent2"/>
                </a:solidFill>
                <a:cs typeface="Lato Regular"/>
              </a:rPr>
              <a:t>Học tích cực – “học qua hành”</a:t>
            </a:r>
            <a:endParaRPr lang="id-ID" sz="2400" b="1" dirty="0">
              <a:solidFill>
                <a:schemeClr val="accent2"/>
              </a:solidFill>
              <a:cs typeface="Lato Regular"/>
            </a:endParaRPr>
          </a:p>
        </p:txBody>
      </p:sp>
    </p:spTree>
    <p:extLst>
      <p:ext uri="{BB962C8B-B14F-4D97-AF65-F5344CB8AC3E}">
        <p14:creationId xmlns:p14="http://schemas.microsoft.com/office/powerpoint/2010/main" val="1555156789"/>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14:presetBounceEnd="50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50000">
                                          <p:cBhvr additive="base">
                                            <p:cTn id="7" dur="1000" fill="hold"/>
                                            <p:tgtEl>
                                              <p:spTgt spid="2"/>
                                            </p:tgtEl>
                                            <p:attrNameLst>
                                              <p:attrName>ppt_x</p:attrName>
                                            </p:attrNameLst>
                                          </p:cBhvr>
                                          <p:tavLst>
                                            <p:tav tm="0">
                                              <p:val>
                                                <p:strVal val="#ppt_x"/>
                                              </p:val>
                                            </p:tav>
                                            <p:tav tm="100000">
                                              <p:val>
                                                <p:strVal val="#ppt_x"/>
                                              </p:val>
                                            </p:tav>
                                          </p:tavLst>
                                        </p:anim>
                                        <p:anim calcmode="lin" valueType="num" p14:bounceEnd="50000">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12" presetClass="entr" presetSubtype="4" fill="hold" nodeType="after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additive="base">
                                            <p:cTn id="12" dur="500"/>
                                            <p:tgtEl>
                                              <p:spTgt spid="13"/>
                                            </p:tgtEl>
                                            <p:attrNameLst>
                                              <p:attrName>ppt_y</p:attrName>
                                            </p:attrNameLst>
                                          </p:cBhvr>
                                          <p:tavLst>
                                            <p:tav tm="0">
                                              <p:val>
                                                <p:strVal val="#ppt_y+#ppt_h*1.125000"/>
                                              </p:val>
                                            </p:tav>
                                            <p:tav tm="100000">
                                              <p:val>
                                                <p:strVal val="#ppt_y"/>
                                              </p:val>
                                            </p:tav>
                                          </p:tavLst>
                                        </p:anim>
                                        <p:animEffect transition="in" filter="wipe(up)">
                                          <p:cBhvr>
                                            <p:cTn id="13" dur="500"/>
                                            <p:tgtEl>
                                              <p:spTgt spid="13"/>
                                            </p:tgtEl>
                                          </p:cBhvr>
                                        </p:animEffect>
                                      </p:childTnLst>
                                    </p:cTn>
                                  </p:par>
                                  <p:par>
                                    <p:cTn id="14" presetID="12" presetClass="entr" presetSubtype="1" fill="hold" grpId="0" nodeType="withEffect">
                                      <p:stCondLst>
                                        <p:cond delay="250"/>
                                      </p:stCondLst>
                                      <p:childTnLst>
                                        <p:set>
                                          <p:cBhvr>
                                            <p:cTn id="15" dur="1" fill="hold">
                                              <p:stCondLst>
                                                <p:cond delay="0"/>
                                              </p:stCondLst>
                                            </p:cTn>
                                            <p:tgtEl>
                                              <p:spTgt spid="202"/>
                                            </p:tgtEl>
                                            <p:attrNameLst>
                                              <p:attrName>style.visibility</p:attrName>
                                            </p:attrNameLst>
                                          </p:cBhvr>
                                          <p:to>
                                            <p:strVal val="visible"/>
                                          </p:to>
                                        </p:set>
                                        <p:anim calcmode="lin" valueType="num">
                                          <p:cBhvr additive="base">
                                            <p:cTn id="16" dur="500"/>
                                            <p:tgtEl>
                                              <p:spTgt spid="202"/>
                                            </p:tgtEl>
                                            <p:attrNameLst>
                                              <p:attrName>ppt_y</p:attrName>
                                            </p:attrNameLst>
                                          </p:cBhvr>
                                          <p:tavLst>
                                            <p:tav tm="0">
                                              <p:val>
                                                <p:strVal val="#ppt_y-#ppt_h*1.125000"/>
                                              </p:val>
                                            </p:tav>
                                            <p:tav tm="100000">
                                              <p:val>
                                                <p:strVal val="#ppt_y"/>
                                              </p:val>
                                            </p:tav>
                                          </p:tavLst>
                                        </p:anim>
                                        <p:animEffect transition="in" filter="wipe(down)">
                                          <p:cBhvr>
                                            <p:cTn id="17" dur="500"/>
                                            <p:tgtEl>
                                              <p:spTgt spid="202"/>
                                            </p:tgtEl>
                                          </p:cBhvr>
                                        </p:animEffect>
                                      </p:childTnLst>
                                    </p:cTn>
                                  </p:par>
                                  <p:par>
                                    <p:cTn id="18" presetID="12" presetClass="entr" presetSubtype="1" fill="hold" grpId="0" nodeType="withEffect">
                                      <p:stCondLst>
                                        <p:cond delay="250"/>
                                      </p:stCondLst>
                                      <p:childTnLst>
                                        <p:set>
                                          <p:cBhvr>
                                            <p:cTn id="19" dur="1" fill="hold">
                                              <p:stCondLst>
                                                <p:cond delay="0"/>
                                              </p:stCondLst>
                                            </p:cTn>
                                            <p:tgtEl>
                                              <p:spTgt spid="201"/>
                                            </p:tgtEl>
                                            <p:attrNameLst>
                                              <p:attrName>style.visibility</p:attrName>
                                            </p:attrNameLst>
                                          </p:cBhvr>
                                          <p:to>
                                            <p:strVal val="visible"/>
                                          </p:to>
                                        </p:set>
                                        <p:anim calcmode="lin" valueType="num">
                                          <p:cBhvr additive="base">
                                            <p:cTn id="20" dur="500"/>
                                            <p:tgtEl>
                                              <p:spTgt spid="201"/>
                                            </p:tgtEl>
                                            <p:attrNameLst>
                                              <p:attrName>ppt_y</p:attrName>
                                            </p:attrNameLst>
                                          </p:cBhvr>
                                          <p:tavLst>
                                            <p:tav tm="0">
                                              <p:val>
                                                <p:strVal val="#ppt_y-#ppt_h*1.125000"/>
                                              </p:val>
                                            </p:tav>
                                            <p:tav tm="100000">
                                              <p:val>
                                                <p:strVal val="#ppt_y"/>
                                              </p:val>
                                            </p:tav>
                                          </p:tavLst>
                                        </p:anim>
                                        <p:animEffect transition="in" filter="wipe(down)">
                                          <p:cBhvr>
                                            <p:cTn id="21" dur="500"/>
                                            <p:tgtEl>
                                              <p:spTgt spid="2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 grpId="0"/>
          <p:bldP spid="202"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12" presetClass="entr" presetSubtype="4" fill="hold" nodeType="after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additive="base">
                                            <p:cTn id="12" dur="500"/>
                                            <p:tgtEl>
                                              <p:spTgt spid="13"/>
                                            </p:tgtEl>
                                            <p:attrNameLst>
                                              <p:attrName>ppt_y</p:attrName>
                                            </p:attrNameLst>
                                          </p:cBhvr>
                                          <p:tavLst>
                                            <p:tav tm="0">
                                              <p:val>
                                                <p:strVal val="#ppt_y+#ppt_h*1.125000"/>
                                              </p:val>
                                            </p:tav>
                                            <p:tav tm="100000">
                                              <p:val>
                                                <p:strVal val="#ppt_y"/>
                                              </p:val>
                                            </p:tav>
                                          </p:tavLst>
                                        </p:anim>
                                        <p:animEffect transition="in" filter="wipe(up)">
                                          <p:cBhvr>
                                            <p:cTn id="13" dur="500"/>
                                            <p:tgtEl>
                                              <p:spTgt spid="13"/>
                                            </p:tgtEl>
                                          </p:cBhvr>
                                        </p:animEffect>
                                      </p:childTnLst>
                                    </p:cTn>
                                  </p:par>
                                  <p:par>
                                    <p:cTn id="14" presetID="12" presetClass="entr" presetSubtype="1" fill="hold" grpId="0" nodeType="withEffect">
                                      <p:stCondLst>
                                        <p:cond delay="250"/>
                                      </p:stCondLst>
                                      <p:childTnLst>
                                        <p:set>
                                          <p:cBhvr>
                                            <p:cTn id="15" dur="1" fill="hold">
                                              <p:stCondLst>
                                                <p:cond delay="0"/>
                                              </p:stCondLst>
                                            </p:cTn>
                                            <p:tgtEl>
                                              <p:spTgt spid="202"/>
                                            </p:tgtEl>
                                            <p:attrNameLst>
                                              <p:attrName>style.visibility</p:attrName>
                                            </p:attrNameLst>
                                          </p:cBhvr>
                                          <p:to>
                                            <p:strVal val="visible"/>
                                          </p:to>
                                        </p:set>
                                        <p:anim calcmode="lin" valueType="num">
                                          <p:cBhvr additive="base">
                                            <p:cTn id="16" dur="500"/>
                                            <p:tgtEl>
                                              <p:spTgt spid="202"/>
                                            </p:tgtEl>
                                            <p:attrNameLst>
                                              <p:attrName>ppt_y</p:attrName>
                                            </p:attrNameLst>
                                          </p:cBhvr>
                                          <p:tavLst>
                                            <p:tav tm="0">
                                              <p:val>
                                                <p:strVal val="#ppt_y-#ppt_h*1.125000"/>
                                              </p:val>
                                            </p:tav>
                                            <p:tav tm="100000">
                                              <p:val>
                                                <p:strVal val="#ppt_y"/>
                                              </p:val>
                                            </p:tav>
                                          </p:tavLst>
                                        </p:anim>
                                        <p:animEffect transition="in" filter="wipe(down)">
                                          <p:cBhvr>
                                            <p:cTn id="17" dur="500"/>
                                            <p:tgtEl>
                                              <p:spTgt spid="202"/>
                                            </p:tgtEl>
                                          </p:cBhvr>
                                        </p:animEffect>
                                      </p:childTnLst>
                                    </p:cTn>
                                  </p:par>
                                  <p:par>
                                    <p:cTn id="18" presetID="12" presetClass="entr" presetSubtype="1" fill="hold" grpId="0" nodeType="withEffect">
                                      <p:stCondLst>
                                        <p:cond delay="250"/>
                                      </p:stCondLst>
                                      <p:childTnLst>
                                        <p:set>
                                          <p:cBhvr>
                                            <p:cTn id="19" dur="1" fill="hold">
                                              <p:stCondLst>
                                                <p:cond delay="0"/>
                                              </p:stCondLst>
                                            </p:cTn>
                                            <p:tgtEl>
                                              <p:spTgt spid="201"/>
                                            </p:tgtEl>
                                            <p:attrNameLst>
                                              <p:attrName>style.visibility</p:attrName>
                                            </p:attrNameLst>
                                          </p:cBhvr>
                                          <p:to>
                                            <p:strVal val="visible"/>
                                          </p:to>
                                        </p:set>
                                        <p:anim calcmode="lin" valueType="num">
                                          <p:cBhvr additive="base">
                                            <p:cTn id="20" dur="500"/>
                                            <p:tgtEl>
                                              <p:spTgt spid="201"/>
                                            </p:tgtEl>
                                            <p:attrNameLst>
                                              <p:attrName>ppt_y</p:attrName>
                                            </p:attrNameLst>
                                          </p:cBhvr>
                                          <p:tavLst>
                                            <p:tav tm="0">
                                              <p:val>
                                                <p:strVal val="#ppt_y-#ppt_h*1.125000"/>
                                              </p:val>
                                            </p:tav>
                                            <p:tav tm="100000">
                                              <p:val>
                                                <p:strVal val="#ppt_y"/>
                                              </p:val>
                                            </p:tav>
                                          </p:tavLst>
                                        </p:anim>
                                        <p:animEffect transition="in" filter="wipe(down)">
                                          <p:cBhvr>
                                            <p:cTn id="21" dur="500"/>
                                            <p:tgtEl>
                                              <p:spTgt spid="2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 grpId="0"/>
          <p:bldP spid="202" grpId="0"/>
        </p:bldLst>
      </p:timing>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4590643" y="94761"/>
            <a:ext cx="6591523" cy="1099890"/>
            <a:chOff x="4920201" y="340861"/>
            <a:chExt cx="13183046" cy="2199779"/>
          </a:xfrm>
        </p:grpSpPr>
        <p:sp>
          <p:nvSpPr>
            <p:cNvPr id="3" name="TextBox 2"/>
            <p:cNvSpPr txBox="1"/>
            <p:nvPr/>
          </p:nvSpPr>
          <p:spPr>
            <a:xfrm>
              <a:off x="5397965" y="340861"/>
              <a:ext cx="12359700" cy="1569643"/>
            </a:xfrm>
            <a:prstGeom prst="rect">
              <a:avLst/>
            </a:prstGeom>
            <a:noFill/>
          </p:spPr>
          <p:txBody>
            <a:bodyPr wrap="square" lIns="45711" tIns="22856" rIns="45711" bIns="22856" rtlCol="0">
              <a:spAutoFit/>
            </a:bodyPr>
            <a:lstStyle/>
            <a:p>
              <a:pPr algn="ctr"/>
              <a:r>
                <a:rPr lang="en-US" sz="4800" b="1" dirty="0">
                  <a:solidFill>
                    <a:schemeClr val="tx1">
                      <a:lumMod val="50000"/>
                      <a:lumOff val="50000"/>
                    </a:schemeClr>
                  </a:solidFill>
                  <a:cs typeface="Lato Regular"/>
                </a:rPr>
                <a:t>Học</a:t>
              </a:r>
              <a:r>
                <a:rPr lang="en-US" sz="4800" b="1" dirty="0" smtClean="0">
                  <a:solidFill>
                    <a:schemeClr val="accent2"/>
                  </a:solidFill>
                  <a:cs typeface="Lato Regular"/>
                </a:rPr>
                <a:t> tích cực</a:t>
              </a:r>
              <a:endParaRPr lang="id-ID" sz="4800" b="1" dirty="0">
                <a:solidFill>
                  <a:schemeClr val="tx1">
                    <a:lumMod val="50000"/>
                    <a:lumOff val="50000"/>
                  </a:schemeClr>
                </a:solidFill>
                <a:cs typeface="Lato Regular"/>
              </a:endParaRPr>
            </a:p>
          </p:txBody>
        </p:sp>
        <p:sp>
          <p:nvSpPr>
            <p:cNvPr id="4" name="Subtitle 2"/>
            <p:cNvSpPr txBox="1">
              <a:spLocks/>
            </p:cNvSpPr>
            <p:nvPr/>
          </p:nvSpPr>
          <p:spPr>
            <a:xfrm>
              <a:off x="4920201" y="1701524"/>
              <a:ext cx="13183046" cy="839116"/>
            </a:xfrm>
            <a:prstGeom prst="rect">
              <a:avLst/>
            </a:prstGeom>
          </p:spPr>
          <p:txBody>
            <a:bodyPr vert="horz" lIns="108745" tIns="54373" rIns="108745" bIns="54373" rtlCol="0">
              <a:no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b="1" dirty="0" smtClean="0">
                  <a:solidFill>
                    <a:schemeClr val="tx1">
                      <a:lumMod val="50000"/>
                      <a:lumOff val="50000"/>
                    </a:schemeClr>
                  </a:solidFill>
                  <a:latin typeface="Lato Light"/>
                  <a:cs typeface="Lato Light"/>
                </a:rPr>
                <a:t>MỘT SỐ PHƯƠNG PHÁP HỌC TÍCH CỰC</a:t>
              </a:r>
              <a:endParaRPr lang="en-US" b="1" dirty="0">
                <a:solidFill>
                  <a:schemeClr val="tx1">
                    <a:lumMod val="50000"/>
                    <a:lumOff val="50000"/>
                  </a:schemeClr>
                </a:solidFill>
                <a:latin typeface="Lato Light"/>
                <a:cs typeface="Lato Light"/>
              </a:endParaRPr>
            </a:p>
          </p:txBody>
        </p:sp>
      </p:grpSp>
      <p:sp>
        <p:nvSpPr>
          <p:cNvPr id="37" name="TextBox 36"/>
          <p:cNvSpPr txBox="1"/>
          <p:nvPr/>
        </p:nvSpPr>
        <p:spPr>
          <a:xfrm flipH="1">
            <a:off x="4218630" y="1152972"/>
            <a:ext cx="7566058" cy="2400657"/>
          </a:xfrm>
          <a:prstGeom prst="rect">
            <a:avLst/>
          </a:prstGeom>
          <a:noFill/>
        </p:spPr>
        <p:txBody>
          <a:bodyPr wrap="square" rtlCol="0">
            <a:spAutoFit/>
          </a:bodyPr>
          <a:lstStyle/>
          <a:p>
            <a:pPr algn="ctr">
              <a:lnSpc>
                <a:spcPct val="150000"/>
              </a:lnSpc>
            </a:pPr>
            <a:r>
              <a:rPr lang="vi-VN" sz="2000" dirty="0"/>
              <a:t>Phương pháp học tích cực đòi hỏi người học </a:t>
            </a:r>
            <a:r>
              <a:rPr lang="vi-VN" sz="2000" b="1" dirty="0"/>
              <a:t>chịu trách nhiệm về việc học của chính mình</a:t>
            </a:r>
            <a:r>
              <a:rPr lang="vi-VN" sz="2000" dirty="0"/>
              <a:t>. Vì vậy, việc xây dựng thói quen học tốt và biết cách quản lý thời gian hiệu quả sẽ giúp bạn thích nghi tốt với phương pháp học tích cực (</a:t>
            </a:r>
            <a:r>
              <a:rPr lang="vi-VN" sz="2000" b="1" dirty="0"/>
              <a:t>Active Learning</a:t>
            </a:r>
            <a:r>
              <a:rPr lang="vi-VN" sz="2000" dirty="0"/>
              <a:t>) này. Một số phương pháp có thể áp dụng:</a:t>
            </a:r>
            <a:endParaRPr lang="en-US" sz="2000" dirty="0">
              <a:solidFill>
                <a:schemeClr val="bg1">
                  <a:lumMod val="65000"/>
                </a:schemeClr>
              </a:solidFill>
            </a:endParaRPr>
          </a:p>
        </p:txBody>
      </p:sp>
      <p:sp>
        <p:nvSpPr>
          <p:cNvPr id="41" name="TextBox 40"/>
          <p:cNvSpPr txBox="1"/>
          <p:nvPr/>
        </p:nvSpPr>
        <p:spPr>
          <a:xfrm>
            <a:off x="4203499" y="4207223"/>
            <a:ext cx="2158091" cy="400110"/>
          </a:xfrm>
          <a:prstGeom prst="rect">
            <a:avLst/>
          </a:prstGeom>
          <a:noFill/>
        </p:spPr>
        <p:txBody>
          <a:bodyPr wrap="none" rtlCol="0">
            <a:spAutoFit/>
          </a:bodyPr>
          <a:lstStyle/>
          <a:p>
            <a:pPr algn="ctr"/>
            <a:r>
              <a:rPr lang="en-US" sz="2000" b="1" dirty="0" smtClean="0">
                <a:solidFill>
                  <a:schemeClr val="tx1">
                    <a:lumMod val="50000"/>
                    <a:lumOff val="50000"/>
                  </a:schemeClr>
                </a:solidFill>
              </a:rPr>
              <a:t>Học bằng cách đọc</a:t>
            </a:r>
            <a:endParaRPr lang="en-US" sz="2000" b="1" dirty="0">
              <a:solidFill>
                <a:schemeClr val="tx1">
                  <a:lumMod val="50000"/>
                  <a:lumOff val="50000"/>
                </a:schemeClr>
              </a:solidFill>
            </a:endParaRPr>
          </a:p>
        </p:txBody>
      </p:sp>
      <p:sp>
        <p:nvSpPr>
          <p:cNvPr id="44" name="TextBox 43"/>
          <p:cNvSpPr txBox="1"/>
          <p:nvPr/>
        </p:nvSpPr>
        <p:spPr>
          <a:xfrm>
            <a:off x="6585043" y="5735586"/>
            <a:ext cx="1308820" cy="400110"/>
          </a:xfrm>
          <a:prstGeom prst="rect">
            <a:avLst/>
          </a:prstGeom>
          <a:noFill/>
        </p:spPr>
        <p:txBody>
          <a:bodyPr wrap="none" rtlCol="0">
            <a:spAutoFit/>
          </a:bodyPr>
          <a:lstStyle/>
          <a:p>
            <a:pPr algn="ctr"/>
            <a:r>
              <a:rPr lang="en-US" sz="2000" b="1" dirty="0" smtClean="0">
                <a:solidFill>
                  <a:schemeClr val="tx1">
                    <a:lumMod val="50000"/>
                    <a:lumOff val="50000"/>
                  </a:schemeClr>
                </a:solidFill>
              </a:rPr>
              <a:t>Tranh luận</a:t>
            </a:r>
            <a:endParaRPr lang="en-US" sz="2000" b="1" dirty="0">
              <a:solidFill>
                <a:schemeClr val="tx1">
                  <a:lumMod val="50000"/>
                  <a:lumOff val="50000"/>
                </a:schemeClr>
              </a:solidFill>
            </a:endParaRPr>
          </a:p>
        </p:txBody>
      </p:sp>
      <p:sp>
        <p:nvSpPr>
          <p:cNvPr id="47" name="TextBox 46"/>
          <p:cNvSpPr txBox="1"/>
          <p:nvPr/>
        </p:nvSpPr>
        <p:spPr>
          <a:xfrm>
            <a:off x="6191555" y="4207223"/>
            <a:ext cx="2093903" cy="707886"/>
          </a:xfrm>
          <a:prstGeom prst="rect">
            <a:avLst/>
          </a:prstGeom>
          <a:noFill/>
        </p:spPr>
        <p:txBody>
          <a:bodyPr wrap="square" rtlCol="0">
            <a:spAutoFit/>
          </a:bodyPr>
          <a:lstStyle/>
          <a:p>
            <a:pPr algn="ctr"/>
            <a:r>
              <a:rPr lang="en-US" sz="2000" b="1" dirty="0" smtClean="0">
                <a:solidFill>
                  <a:schemeClr val="tx1">
                    <a:lumMod val="50000"/>
                    <a:lumOff val="50000"/>
                  </a:schemeClr>
                </a:solidFill>
              </a:rPr>
              <a:t>Học bằng cách viết tay</a:t>
            </a:r>
            <a:endParaRPr lang="en-US" sz="2000" b="1" dirty="0">
              <a:solidFill>
                <a:schemeClr val="tx1">
                  <a:lumMod val="50000"/>
                  <a:lumOff val="50000"/>
                </a:schemeClr>
              </a:solidFill>
            </a:endParaRPr>
          </a:p>
        </p:txBody>
      </p:sp>
      <p:sp>
        <p:nvSpPr>
          <p:cNvPr id="50" name="TextBox 49"/>
          <p:cNvSpPr txBox="1"/>
          <p:nvPr/>
        </p:nvSpPr>
        <p:spPr>
          <a:xfrm>
            <a:off x="4612758" y="5761368"/>
            <a:ext cx="1384674" cy="400110"/>
          </a:xfrm>
          <a:prstGeom prst="rect">
            <a:avLst/>
          </a:prstGeom>
          <a:noFill/>
        </p:spPr>
        <p:txBody>
          <a:bodyPr wrap="none" rtlCol="0">
            <a:spAutoFit/>
          </a:bodyPr>
          <a:lstStyle/>
          <a:p>
            <a:pPr algn="ctr"/>
            <a:r>
              <a:rPr lang="en-US" sz="2000" b="1" dirty="0" smtClean="0">
                <a:solidFill>
                  <a:schemeClr val="tx1">
                    <a:lumMod val="50000"/>
                    <a:lumOff val="50000"/>
                  </a:schemeClr>
                </a:solidFill>
              </a:rPr>
              <a:t>Đặt câu hỏi</a:t>
            </a:r>
            <a:endParaRPr lang="en-US" sz="2000" b="1" dirty="0">
              <a:solidFill>
                <a:schemeClr val="tx1">
                  <a:lumMod val="50000"/>
                  <a:lumOff val="50000"/>
                </a:schemeClr>
              </a:solidFill>
            </a:endParaRPr>
          </a:p>
        </p:txBody>
      </p:sp>
      <p:sp>
        <p:nvSpPr>
          <p:cNvPr id="53" name="TextBox 52"/>
          <p:cNvSpPr txBox="1"/>
          <p:nvPr/>
        </p:nvSpPr>
        <p:spPr>
          <a:xfrm>
            <a:off x="8168485" y="4207223"/>
            <a:ext cx="1822936" cy="400110"/>
          </a:xfrm>
          <a:prstGeom prst="rect">
            <a:avLst/>
          </a:prstGeom>
          <a:noFill/>
        </p:spPr>
        <p:txBody>
          <a:bodyPr wrap="none" rtlCol="0">
            <a:spAutoFit/>
          </a:bodyPr>
          <a:lstStyle/>
          <a:p>
            <a:pPr algn="ctr"/>
            <a:r>
              <a:rPr lang="en-US" sz="2000" b="1" dirty="0" smtClean="0">
                <a:solidFill>
                  <a:schemeClr val="tx1">
                    <a:lumMod val="50000"/>
                    <a:lumOff val="50000"/>
                  </a:schemeClr>
                </a:solidFill>
              </a:rPr>
              <a:t>Học theo nhóm</a:t>
            </a:r>
            <a:endParaRPr lang="en-US" sz="2000" b="1" dirty="0">
              <a:solidFill>
                <a:schemeClr val="tx1">
                  <a:lumMod val="50000"/>
                  <a:lumOff val="50000"/>
                </a:schemeClr>
              </a:solidFill>
            </a:endParaRPr>
          </a:p>
        </p:txBody>
      </p:sp>
      <p:sp>
        <p:nvSpPr>
          <p:cNvPr id="56" name="TextBox 55"/>
          <p:cNvSpPr txBox="1"/>
          <p:nvPr/>
        </p:nvSpPr>
        <p:spPr>
          <a:xfrm>
            <a:off x="8369312" y="5751326"/>
            <a:ext cx="1421287" cy="400110"/>
          </a:xfrm>
          <a:prstGeom prst="rect">
            <a:avLst/>
          </a:prstGeom>
          <a:noFill/>
        </p:spPr>
        <p:txBody>
          <a:bodyPr wrap="none" rtlCol="0">
            <a:spAutoFit/>
          </a:bodyPr>
          <a:lstStyle/>
          <a:p>
            <a:pPr algn="ctr"/>
            <a:r>
              <a:rPr lang="en-US" sz="2000" b="1" dirty="0" smtClean="0">
                <a:solidFill>
                  <a:schemeClr val="tx1">
                    <a:lumMod val="50000"/>
                    <a:lumOff val="50000"/>
                  </a:schemeClr>
                </a:solidFill>
              </a:rPr>
              <a:t>Làm bài tập</a:t>
            </a:r>
            <a:endParaRPr lang="en-US" sz="2000" b="1" dirty="0">
              <a:solidFill>
                <a:schemeClr val="tx1">
                  <a:lumMod val="50000"/>
                  <a:lumOff val="50000"/>
                </a:schemeClr>
              </a:solidFill>
            </a:endParaRPr>
          </a:p>
        </p:txBody>
      </p:sp>
      <p:sp>
        <p:nvSpPr>
          <p:cNvPr id="88" name="TextBox 87"/>
          <p:cNvSpPr txBox="1"/>
          <p:nvPr/>
        </p:nvSpPr>
        <p:spPr>
          <a:xfrm>
            <a:off x="9991538" y="4202118"/>
            <a:ext cx="2047356" cy="400110"/>
          </a:xfrm>
          <a:prstGeom prst="rect">
            <a:avLst/>
          </a:prstGeom>
          <a:noFill/>
        </p:spPr>
        <p:txBody>
          <a:bodyPr wrap="none" rtlCol="0">
            <a:spAutoFit/>
          </a:bodyPr>
          <a:lstStyle/>
          <a:p>
            <a:pPr algn="ctr"/>
            <a:r>
              <a:rPr lang="en-US" sz="2000" b="1" dirty="0" smtClean="0">
                <a:solidFill>
                  <a:schemeClr val="tx1">
                    <a:lumMod val="50000"/>
                    <a:lumOff val="50000"/>
                  </a:schemeClr>
                </a:solidFill>
              </a:rPr>
              <a:t>Đôi bạn cùng tiến</a:t>
            </a:r>
            <a:endParaRPr lang="en-US" sz="2000" b="1" dirty="0">
              <a:solidFill>
                <a:schemeClr val="tx1">
                  <a:lumMod val="50000"/>
                  <a:lumOff val="50000"/>
                </a:schemeClr>
              </a:solidFill>
            </a:endParaRPr>
          </a:p>
        </p:txBody>
      </p:sp>
      <p:sp>
        <p:nvSpPr>
          <p:cNvPr id="91" name="TextBox 90"/>
          <p:cNvSpPr txBox="1"/>
          <p:nvPr/>
        </p:nvSpPr>
        <p:spPr>
          <a:xfrm>
            <a:off x="9966159" y="5758253"/>
            <a:ext cx="1785297" cy="400110"/>
          </a:xfrm>
          <a:prstGeom prst="rect">
            <a:avLst/>
          </a:prstGeom>
          <a:noFill/>
        </p:spPr>
        <p:txBody>
          <a:bodyPr wrap="none" rtlCol="0">
            <a:spAutoFit/>
          </a:bodyPr>
          <a:lstStyle/>
          <a:p>
            <a:pPr algn="ctr"/>
            <a:r>
              <a:rPr lang="en-US" sz="2000" b="1" dirty="0" smtClean="0">
                <a:solidFill>
                  <a:schemeClr val="tx1">
                    <a:lumMod val="50000"/>
                    <a:lumOff val="50000"/>
                  </a:schemeClr>
                </a:solidFill>
              </a:rPr>
              <a:t>Học từ thất bại</a:t>
            </a:r>
            <a:endParaRPr lang="en-US" sz="2000" b="1" dirty="0">
              <a:solidFill>
                <a:schemeClr val="tx1">
                  <a:lumMod val="50000"/>
                  <a:lumOff val="50000"/>
                </a:schemeClr>
              </a:solidFill>
            </a:endParaRPr>
          </a:p>
        </p:txBody>
      </p:sp>
      <p:grpSp>
        <p:nvGrpSpPr>
          <p:cNvPr id="57" name="Group 56"/>
          <p:cNvGrpSpPr/>
          <p:nvPr/>
        </p:nvGrpSpPr>
        <p:grpSpPr>
          <a:xfrm>
            <a:off x="10586048" y="3618134"/>
            <a:ext cx="608135" cy="608135"/>
            <a:chOff x="8989028" y="3555390"/>
            <a:chExt cx="469617" cy="469617"/>
          </a:xfrm>
        </p:grpSpPr>
        <p:sp>
          <p:nvSpPr>
            <p:cNvPr id="64" name="Rectangle 63"/>
            <p:cNvSpPr/>
            <p:nvPr/>
          </p:nvSpPr>
          <p:spPr>
            <a:xfrm>
              <a:off x="8989028" y="3555390"/>
              <a:ext cx="469617" cy="469617"/>
            </a:xfrm>
            <a:prstGeom prst="rect">
              <a:avLst/>
            </a:prstGeom>
            <a:solidFill>
              <a:schemeClr val="accent2"/>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7" name="Freeform 305"/>
            <p:cNvSpPr>
              <a:spLocks/>
            </p:cNvSpPr>
            <p:nvPr/>
          </p:nvSpPr>
          <p:spPr bwMode="auto">
            <a:xfrm>
              <a:off x="9258214" y="3706405"/>
              <a:ext cx="152120" cy="181096"/>
            </a:xfrm>
            <a:custGeom>
              <a:avLst/>
              <a:gdLst>
                <a:gd name="T0" fmla="*/ 94 w 94"/>
                <a:gd name="T1" fmla="*/ 88 h 112"/>
                <a:gd name="T2" fmla="*/ 94 w 94"/>
                <a:gd name="T3" fmla="*/ 88 h 112"/>
                <a:gd name="T4" fmla="*/ 64 w 94"/>
                <a:gd name="T5" fmla="*/ 78 h 112"/>
                <a:gd name="T6" fmla="*/ 64 w 94"/>
                <a:gd name="T7" fmla="*/ 75 h 112"/>
                <a:gd name="T8" fmla="*/ 66 w 94"/>
                <a:gd name="T9" fmla="*/ 67 h 112"/>
                <a:gd name="T10" fmla="*/ 69 w 94"/>
                <a:gd name="T11" fmla="*/ 57 h 112"/>
                <a:gd name="T12" fmla="*/ 73 w 94"/>
                <a:gd name="T13" fmla="*/ 47 h 112"/>
                <a:gd name="T14" fmla="*/ 73 w 94"/>
                <a:gd name="T15" fmla="*/ 38 h 112"/>
                <a:gd name="T16" fmla="*/ 73 w 94"/>
                <a:gd name="T17" fmla="*/ 37 h 112"/>
                <a:gd name="T18" fmla="*/ 74 w 94"/>
                <a:gd name="T19" fmla="*/ 25 h 112"/>
                <a:gd name="T20" fmla="*/ 69 w 94"/>
                <a:gd name="T21" fmla="*/ 9 h 112"/>
                <a:gd name="T22" fmla="*/ 50 w 94"/>
                <a:gd name="T23" fmla="*/ 0 h 112"/>
                <a:gd name="T24" fmla="*/ 44 w 94"/>
                <a:gd name="T25" fmla="*/ 0 h 112"/>
                <a:gd name="T26" fmla="*/ 26 w 94"/>
                <a:gd name="T27" fmla="*/ 9 h 112"/>
                <a:gd name="T28" fmla="*/ 21 w 94"/>
                <a:gd name="T29" fmla="*/ 25 h 112"/>
                <a:gd name="T30" fmla="*/ 22 w 94"/>
                <a:gd name="T31" fmla="*/ 37 h 112"/>
                <a:gd name="T32" fmla="*/ 22 w 94"/>
                <a:gd name="T33" fmla="*/ 38 h 112"/>
                <a:gd name="T34" fmla="*/ 22 w 94"/>
                <a:gd name="T35" fmla="*/ 47 h 112"/>
                <a:gd name="T36" fmla="*/ 26 w 94"/>
                <a:gd name="T37" fmla="*/ 57 h 112"/>
                <a:gd name="T38" fmla="*/ 29 w 94"/>
                <a:gd name="T39" fmla="*/ 67 h 112"/>
                <a:gd name="T40" fmla="*/ 30 w 94"/>
                <a:gd name="T41" fmla="*/ 75 h 112"/>
                <a:gd name="T42" fmla="*/ 30 w 94"/>
                <a:gd name="T43" fmla="*/ 78 h 112"/>
                <a:gd name="T44" fmla="*/ 0 w 94"/>
                <a:gd name="T45" fmla="*/ 89 h 112"/>
                <a:gd name="T46" fmla="*/ 0 w 94"/>
                <a:gd name="T47" fmla="*/ 89 h 112"/>
                <a:gd name="T48" fmla="*/ 0 w 94"/>
                <a:gd name="T49" fmla="*/ 112 h 112"/>
                <a:gd name="T50" fmla="*/ 94 w 94"/>
                <a:gd name="T51" fmla="*/ 112 h 112"/>
                <a:gd name="T52" fmla="*/ 94 w 94"/>
                <a:gd name="T53" fmla="*/ 88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2">
                  <a:moveTo>
                    <a:pt x="94" y="88"/>
                  </a:moveTo>
                  <a:cubicBezTo>
                    <a:pt x="94" y="88"/>
                    <a:pt x="94" y="88"/>
                    <a:pt x="94" y="88"/>
                  </a:cubicBezTo>
                  <a:cubicBezTo>
                    <a:pt x="88" y="86"/>
                    <a:pt x="73" y="81"/>
                    <a:pt x="64" y="78"/>
                  </a:cubicBezTo>
                  <a:cubicBezTo>
                    <a:pt x="64" y="78"/>
                    <a:pt x="64" y="78"/>
                    <a:pt x="64" y="75"/>
                  </a:cubicBezTo>
                  <a:cubicBezTo>
                    <a:pt x="64" y="72"/>
                    <a:pt x="65" y="70"/>
                    <a:pt x="66" y="67"/>
                  </a:cubicBezTo>
                  <a:cubicBezTo>
                    <a:pt x="67" y="65"/>
                    <a:pt x="68" y="61"/>
                    <a:pt x="69" y="57"/>
                  </a:cubicBezTo>
                  <a:cubicBezTo>
                    <a:pt x="70" y="56"/>
                    <a:pt x="72" y="53"/>
                    <a:pt x="73" y="47"/>
                  </a:cubicBezTo>
                  <a:cubicBezTo>
                    <a:pt x="74" y="42"/>
                    <a:pt x="73" y="40"/>
                    <a:pt x="73" y="38"/>
                  </a:cubicBezTo>
                  <a:cubicBezTo>
                    <a:pt x="73" y="38"/>
                    <a:pt x="73" y="38"/>
                    <a:pt x="73" y="37"/>
                  </a:cubicBezTo>
                  <a:cubicBezTo>
                    <a:pt x="72" y="36"/>
                    <a:pt x="73" y="30"/>
                    <a:pt x="74" y="25"/>
                  </a:cubicBezTo>
                  <a:cubicBezTo>
                    <a:pt x="74" y="22"/>
                    <a:pt x="73" y="15"/>
                    <a:pt x="69" y="9"/>
                  </a:cubicBezTo>
                  <a:cubicBezTo>
                    <a:pt x="66" y="5"/>
                    <a:pt x="60" y="0"/>
                    <a:pt x="50" y="0"/>
                  </a:cubicBezTo>
                  <a:cubicBezTo>
                    <a:pt x="44" y="0"/>
                    <a:pt x="44" y="0"/>
                    <a:pt x="44" y="0"/>
                  </a:cubicBezTo>
                  <a:cubicBezTo>
                    <a:pt x="34" y="0"/>
                    <a:pt x="29" y="5"/>
                    <a:pt x="26" y="9"/>
                  </a:cubicBezTo>
                  <a:cubicBezTo>
                    <a:pt x="21" y="15"/>
                    <a:pt x="21" y="22"/>
                    <a:pt x="21" y="25"/>
                  </a:cubicBezTo>
                  <a:cubicBezTo>
                    <a:pt x="22" y="30"/>
                    <a:pt x="22" y="36"/>
                    <a:pt x="22" y="37"/>
                  </a:cubicBezTo>
                  <a:cubicBezTo>
                    <a:pt x="22" y="38"/>
                    <a:pt x="22" y="38"/>
                    <a:pt x="22" y="38"/>
                  </a:cubicBezTo>
                  <a:cubicBezTo>
                    <a:pt x="21" y="40"/>
                    <a:pt x="21" y="42"/>
                    <a:pt x="22" y="47"/>
                  </a:cubicBezTo>
                  <a:cubicBezTo>
                    <a:pt x="23" y="53"/>
                    <a:pt x="25" y="56"/>
                    <a:pt x="26" y="57"/>
                  </a:cubicBezTo>
                  <a:cubicBezTo>
                    <a:pt x="27" y="61"/>
                    <a:pt x="28" y="65"/>
                    <a:pt x="29" y="67"/>
                  </a:cubicBezTo>
                  <a:cubicBezTo>
                    <a:pt x="30" y="69"/>
                    <a:pt x="30" y="72"/>
                    <a:pt x="30" y="75"/>
                  </a:cubicBezTo>
                  <a:cubicBezTo>
                    <a:pt x="30" y="78"/>
                    <a:pt x="30" y="78"/>
                    <a:pt x="30" y="78"/>
                  </a:cubicBezTo>
                  <a:cubicBezTo>
                    <a:pt x="20" y="81"/>
                    <a:pt x="6" y="86"/>
                    <a:pt x="0" y="89"/>
                  </a:cubicBezTo>
                  <a:cubicBezTo>
                    <a:pt x="0" y="89"/>
                    <a:pt x="0" y="89"/>
                    <a:pt x="0" y="89"/>
                  </a:cubicBezTo>
                  <a:cubicBezTo>
                    <a:pt x="0" y="112"/>
                    <a:pt x="0" y="112"/>
                    <a:pt x="0" y="112"/>
                  </a:cubicBezTo>
                  <a:cubicBezTo>
                    <a:pt x="94" y="112"/>
                    <a:pt x="94" y="112"/>
                    <a:pt x="94" y="112"/>
                  </a:cubicBezTo>
                  <a:lnTo>
                    <a:pt x="94" y="8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8" name="Freeform 306"/>
            <p:cNvSpPr>
              <a:spLocks/>
            </p:cNvSpPr>
            <p:nvPr/>
          </p:nvSpPr>
          <p:spPr bwMode="auto">
            <a:xfrm>
              <a:off x="9082292" y="3700196"/>
              <a:ext cx="213175" cy="253534"/>
            </a:xfrm>
            <a:custGeom>
              <a:avLst/>
              <a:gdLst>
                <a:gd name="T0" fmla="*/ 132 w 132"/>
                <a:gd name="T1" fmla="*/ 125 h 157"/>
                <a:gd name="T2" fmla="*/ 132 w 132"/>
                <a:gd name="T3" fmla="*/ 125 h 157"/>
                <a:gd name="T4" fmla="*/ 91 w 132"/>
                <a:gd name="T5" fmla="*/ 110 h 157"/>
                <a:gd name="T6" fmla="*/ 89 w 132"/>
                <a:gd name="T7" fmla="*/ 106 h 157"/>
                <a:gd name="T8" fmla="*/ 92 w 132"/>
                <a:gd name="T9" fmla="*/ 95 h 157"/>
                <a:gd name="T10" fmla="*/ 97 w 132"/>
                <a:gd name="T11" fmla="*/ 81 h 157"/>
                <a:gd name="T12" fmla="*/ 103 w 132"/>
                <a:gd name="T13" fmla="*/ 66 h 157"/>
                <a:gd name="T14" fmla="*/ 103 w 132"/>
                <a:gd name="T15" fmla="*/ 54 h 157"/>
                <a:gd name="T16" fmla="*/ 102 w 132"/>
                <a:gd name="T17" fmla="*/ 53 h 157"/>
                <a:gd name="T18" fmla="*/ 104 w 132"/>
                <a:gd name="T19" fmla="*/ 36 h 157"/>
                <a:gd name="T20" fmla="*/ 97 w 132"/>
                <a:gd name="T21" fmla="*/ 12 h 157"/>
                <a:gd name="T22" fmla="*/ 71 w 132"/>
                <a:gd name="T23" fmla="*/ 0 h 157"/>
                <a:gd name="T24" fmla="*/ 63 w 132"/>
                <a:gd name="T25" fmla="*/ 0 h 157"/>
                <a:gd name="T26" fmla="*/ 37 w 132"/>
                <a:gd name="T27" fmla="*/ 12 h 157"/>
                <a:gd name="T28" fmla="*/ 30 w 132"/>
                <a:gd name="T29" fmla="*/ 36 h 157"/>
                <a:gd name="T30" fmla="*/ 31 w 132"/>
                <a:gd name="T31" fmla="*/ 53 h 157"/>
                <a:gd name="T32" fmla="*/ 31 w 132"/>
                <a:gd name="T33" fmla="*/ 54 h 157"/>
                <a:gd name="T34" fmla="*/ 31 w 132"/>
                <a:gd name="T35" fmla="*/ 66 h 157"/>
                <a:gd name="T36" fmla="*/ 37 w 132"/>
                <a:gd name="T37" fmla="*/ 81 h 157"/>
                <a:gd name="T38" fmla="*/ 41 w 132"/>
                <a:gd name="T39" fmla="*/ 95 h 157"/>
                <a:gd name="T40" fmla="*/ 43 w 132"/>
                <a:gd name="T41" fmla="*/ 106 h 157"/>
                <a:gd name="T42" fmla="*/ 42 w 132"/>
                <a:gd name="T43" fmla="*/ 111 h 157"/>
                <a:gd name="T44" fmla="*/ 1 w 132"/>
                <a:gd name="T45" fmla="*/ 125 h 157"/>
                <a:gd name="T46" fmla="*/ 0 w 132"/>
                <a:gd name="T47" fmla="*/ 125 h 157"/>
                <a:gd name="T48" fmla="*/ 0 w 132"/>
                <a:gd name="T49" fmla="*/ 157 h 157"/>
                <a:gd name="T50" fmla="*/ 132 w 132"/>
                <a:gd name="T51" fmla="*/ 157 h 157"/>
                <a:gd name="T52" fmla="*/ 132 w 132"/>
                <a:gd name="T53" fmla="*/ 125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2" h="157">
                  <a:moveTo>
                    <a:pt x="132" y="125"/>
                  </a:moveTo>
                  <a:cubicBezTo>
                    <a:pt x="132" y="125"/>
                    <a:pt x="132" y="125"/>
                    <a:pt x="132" y="125"/>
                  </a:cubicBezTo>
                  <a:cubicBezTo>
                    <a:pt x="123" y="121"/>
                    <a:pt x="103" y="114"/>
                    <a:pt x="91" y="110"/>
                  </a:cubicBezTo>
                  <a:cubicBezTo>
                    <a:pt x="90" y="110"/>
                    <a:pt x="89" y="110"/>
                    <a:pt x="89" y="106"/>
                  </a:cubicBezTo>
                  <a:cubicBezTo>
                    <a:pt x="89" y="102"/>
                    <a:pt x="91" y="98"/>
                    <a:pt x="92" y="95"/>
                  </a:cubicBezTo>
                  <a:cubicBezTo>
                    <a:pt x="94" y="92"/>
                    <a:pt x="96" y="86"/>
                    <a:pt x="97" y="81"/>
                  </a:cubicBezTo>
                  <a:cubicBezTo>
                    <a:pt x="98" y="79"/>
                    <a:pt x="101" y="74"/>
                    <a:pt x="103" y="66"/>
                  </a:cubicBezTo>
                  <a:cubicBezTo>
                    <a:pt x="104" y="59"/>
                    <a:pt x="103" y="56"/>
                    <a:pt x="103" y="54"/>
                  </a:cubicBezTo>
                  <a:cubicBezTo>
                    <a:pt x="102" y="54"/>
                    <a:pt x="102" y="53"/>
                    <a:pt x="102" y="53"/>
                  </a:cubicBezTo>
                  <a:cubicBezTo>
                    <a:pt x="102" y="51"/>
                    <a:pt x="102" y="42"/>
                    <a:pt x="104" y="36"/>
                  </a:cubicBezTo>
                  <a:cubicBezTo>
                    <a:pt x="104" y="31"/>
                    <a:pt x="103" y="21"/>
                    <a:pt x="97" y="12"/>
                  </a:cubicBezTo>
                  <a:cubicBezTo>
                    <a:pt x="93" y="7"/>
                    <a:pt x="85" y="1"/>
                    <a:pt x="71" y="0"/>
                  </a:cubicBezTo>
                  <a:cubicBezTo>
                    <a:pt x="63" y="0"/>
                    <a:pt x="63" y="0"/>
                    <a:pt x="63" y="0"/>
                  </a:cubicBezTo>
                  <a:cubicBezTo>
                    <a:pt x="49" y="1"/>
                    <a:pt x="41" y="7"/>
                    <a:pt x="37" y="12"/>
                  </a:cubicBezTo>
                  <a:cubicBezTo>
                    <a:pt x="30" y="21"/>
                    <a:pt x="29" y="31"/>
                    <a:pt x="30" y="36"/>
                  </a:cubicBezTo>
                  <a:cubicBezTo>
                    <a:pt x="31" y="42"/>
                    <a:pt x="32" y="51"/>
                    <a:pt x="31" y="53"/>
                  </a:cubicBezTo>
                  <a:cubicBezTo>
                    <a:pt x="31" y="53"/>
                    <a:pt x="31" y="54"/>
                    <a:pt x="31" y="54"/>
                  </a:cubicBezTo>
                  <a:cubicBezTo>
                    <a:pt x="30" y="56"/>
                    <a:pt x="29" y="59"/>
                    <a:pt x="31" y="66"/>
                  </a:cubicBezTo>
                  <a:cubicBezTo>
                    <a:pt x="32" y="74"/>
                    <a:pt x="35" y="79"/>
                    <a:pt x="37" y="81"/>
                  </a:cubicBezTo>
                  <a:cubicBezTo>
                    <a:pt x="38" y="86"/>
                    <a:pt x="40" y="92"/>
                    <a:pt x="41" y="95"/>
                  </a:cubicBezTo>
                  <a:cubicBezTo>
                    <a:pt x="42" y="98"/>
                    <a:pt x="43" y="101"/>
                    <a:pt x="43" y="106"/>
                  </a:cubicBezTo>
                  <a:cubicBezTo>
                    <a:pt x="43" y="110"/>
                    <a:pt x="43" y="110"/>
                    <a:pt x="42" y="111"/>
                  </a:cubicBezTo>
                  <a:cubicBezTo>
                    <a:pt x="29" y="114"/>
                    <a:pt x="8" y="122"/>
                    <a:pt x="1" y="125"/>
                  </a:cubicBezTo>
                  <a:cubicBezTo>
                    <a:pt x="0" y="125"/>
                    <a:pt x="0" y="125"/>
                    <a:pt x="0" y="125"/>
                  </a:cubicBezTo>
                  <a:cubicBezTo>
                    <a:pt x="0" y="157"/>
                    <a:pt x="0" y="157"/>
                    <a:pt x="0" y="157"/>
                  </a:cubicBezTo>
                  <a:cubicBezTo>
                    <a:pt x="132" y="157"/>
                    <a:pt x="132" y="157"/>
                    <a:pt x="132" y="157"/>
                  </a:cubicBezTo>
                  <a:lnTo>
                    <a:pt x="132" y="12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58" name="Group 57"/>
          <p:cNvGrpSpPr/>
          <p:nvPr/>
        </p:nvGrpSpPr>
        <p:grpSpPr>
          <a:xfrm>
            <a:off x="4986061" y="5157663"/>
            <a:ext cx="588305" cy="588305"/>
            <a:chOff x="7056812" y="5123557"/>
            <a:chExt cx="469617" cy="469617"/>
          </a:xfrm>
        </p:grpSpPr>
        <p:sp>
          <p:nvSpPr>
            <p:cNvPr id="61" name="Rectangle 60"/>
            <p:cNvSpPr/>
            <p:nvPr/>
          </p:nvSpPr>
          <p:spPr>
            <a:xfrm>
              <a:off x="7056812" y="5123557"/>
              <a:ext cx="469617" cy="469617"/>
            </a:xfrm>
            <a:prstGeom prst="rect">
              <a:avLst/>
            </a:prstGeom>
            <a:solidFill>
              <a:schemeClr val="accent5"/>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3" name="Freeform 217"/>
            <p:cNvSpPr>
              <a:spLocks noEditPoints="1"/>
            </p:cNvSpPr>
            <p:nvPr/>
          </p:nvSpPr>
          <p:spPr bwMode="auto">
            <a:xfrm>
              <a:off x="7137005" y="5144664"/>
              <a:ext cx="359261" cy="408881"/>
            </a:xfrm>
            <a:custGeom>
              <a:avLst/>
              <a:gdLst>
                <a:gd name="T0" fmla="*/ 6 w 116"/>
                <a:gd name="T1" fmla="*/ 126 h 132"/>
                <a:gd name="T2" fmla="*/ 9 w 116"/>
                <a:gd name="T3" fmla="*/ 129 h 132"/>
                <a:gd name="T4" fmla="*/ 24 w 116"/>
                <a:gd name="T5" fmla="*/ 126 h 132"/>
                <a:gd name="T6" fmla="*/ 52 w 116"/>
                <a:gd name="T7" fmla="*/ 89 h 132"/>
                <a:gd name="T8" fmla="*/ 54 w 116"/>
                <a:gd name="T9" fmla="*/ 86 h 132"/>
                <a:gd name="T10" fmla="*/ 86 w 116"/>
                <a:gd name="T11" fmla="*/ 84 h 132"/>
                <a:gd name="T12" fmla="*/ 107 w 116"/>
                <a:gd name="T13" fmla="*/ 29 h 132"/>
                <a:gd name="T14" fmla="*/ 51 w 116"/>
                <a:gd name="T15" fmla="*/ 10 h 132"/>
                <a:gd name="T16" fmla="*/ 30 w 116"/>
                <a:gd name="T17" fmla="*/ 65 h 132"/>
                <a:gd name="T18" fmla="*/ 34 w 116"/>
                <a:gd name="T19" fmla="*/ 72 h 132"/>
                <a:gd name="T20" fmla="*/ 32 w 116"/>
                <a:gd name="T21" fmla="*/ 74 h 132"/>
                <a:gd name="T22" fmla="*/ 4 w 116"/>
                <a:gd name="T23" fmla="*/ 112 h 132"/>
                <a:gd name="T24" fmla="*/ 6 w 116"/>
                <a:gd name="T25" fmla="*/ 126 h 132"/>
                <a:gd name="T26" fmla="*/ 56 w 116"/>
                <a:gd name="T27" fmla="*/ 22 h 132"/>
                <a:gd name="T28" fmla="*/ 95 w 116"/>
                <a:gd name="T29" fmla="*/ 34 h 132"/>
                <a:gd name="T30" fmla="*/ 80 w 116"/>
                <a:gd name="T31" fmla="*/ 72 h 132"/>
                <a:gd name="T32" fmla="*/ 42 w 116"/>
                <a:gd name="T33" fmla="*/ 59 h 132"/>
                <a:gd name="T34" fmla="*/ 56 w 116"/>
                <a:gd name="T35" fmla="*/ 2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6" h="132">
                  <a:moveTo>
                    <a:pt x="6" y="126"/>
                  </a:moveTo>
                  <a:cubicBezTo>
                    <a:pt x="9" y="129"/>
                    <a:pt x="9" y="129"/>
                    <a:pt x="9" y="129"/>
                  </a:cubicBezTo>
                  <a:cubicBezTo>
                    <a:pt x="14" y="132"/>
                    <a:pt x="20" y="131"/>
                    <a:pt x="24" y="126"/>
                  </a:cubicBezTo>
                  <a:cubicBezTo>
                    <a:pt x="52" y="89"/>
                    <a:pt x="52" y="89"/>
                    <a:pt x="52" y="89"/>
                  </a:cubicBezTo>
                  <a:cubicBezTo>
                    <a:pt x="53" y="88"/>
                    <a:pt x="53" y="87"/>
                    <a:pt x="54" y="86"/>
                  </a:cubicBezTo>
                  <a:cubicBezTo>
                    <a:pt x="64" y="89"/>
                    <a:pt x="75" y="89"/>
                    <a:pt x="86" y="84"/>
                  </a:cubicBezTo>
                  <a:cubicBezTo>
                    <a:pt x="107" y="74"/>
                    <a:pt x="116" y="49"/>
                    <a:pt x="107" y="29"/>
                  </a:cubicBezTo>
                  <a:cubicBezTo>
                    <a:pt x="97" y="8"/>
                    <a:pt x="72" y="0"/>
                    <a:pt x="51" y="10"/>
                  </a:cubicBezTo>
                  <a:cubicBezTo>
                    <a:pt x="30" y="20"/>
                    <a:pt x="20" y="45"/>
                    <a:pt x="30" y="65"/>
                  </a:cubicBezTo>
                  <a:cubicBezTo>
                    <a:pt x="31" y="68"/>
                    <a:pt x="33" y="70"/>
                    <a:pt x="34" y="72"/>
                  </a:cubicBezTo>
                  <a:cubicBezTo>
                    <a:pt x="33" y="72"/>
                    <a:pt x="33" y="73"/>
                    <a:pt x="32" y="74"/>
                  </a:cubicBezTo>
                  <a:cubicBezTo>
                    <a:pt x="4" y="112"/>
                    <a:pt x="4" y="112"/>
                    <a:pt x="4" y="112"/>
                  </a:cubicBezTo>
                  <a:cubicBezTo>
                    <a:pt x="0" y="116"/>
                    <a:pt x="1" y="123"/>
                    <a:pt x="6" y="126"/>
                  </a:cubicBezTo>
                  <a:close/>
                  <a:moveTo>
                    <a:pt x="56" y="22"/>
                  </a:moveTo>
                  <a:cubicBezTo>
                    <a:pt x="71" y="15"/>
                    <a:pt x="88" y="21"/>
                    <a:pt x="95" y="34"/>
                  </a:cubicBezTo>
                  <a:cubicBezTo>
                    <a:pt x="101" y="48"/>
                    <a:pt x="95" y="65"/>
                    <a:pt x="80" y="72"/>
                  </a:cubicBezTo>
                  <a:cubicBezTo>
                    <a:pt x="66" y="79"/>
                    <a:pt x="49" y="73"/>
                    <a:pt x="42" y="59"/>
                  </a:cubicBezTo>
                  <a:cubicBezTo>
                    <a:pt x="35" y="45"/>
                    <a:pt x="42" y="29"/>
                    <a:pt x="56" y="22"/>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a:p>
          </p:txBody>
        </p:sp>
      </p:grpSp>
      <p:grpSp>
        <p:nvGrpSpPr>
          <p:cNvPr id="59" name="Group 58"/>
          <p:cNvGrpSpPr/>
          <p:nvPr/>
        </p:nvGrpSpPr>
        <p:grpSpPr>
          <a:xfrm>
            <a:off x="8736359" y="5131666"/>
            <a:ext cx="602523" cy="602523"/>
            <a:chOff x="5240239" y="3555390"/>
            <a:chExt cx="469617" cy="469617"/>
          </a:xfrm>
        </p:grpSpPr>
        <p:sp>
          <p:nvSpPr>
            <p:cNvPr id="77" name="Rectangle 76"/>
            <p:cNvSpPr/>
            <p:nvPr/>
          </p:nvSpPr>
          <p:spPr>
            <a:xfrm>
              <a:off x="5240239" y="3555390"/>
              <a:ext cx="469617" cy="469617"/>
            </a:xfrm>
            <a:prstGeom prst="rect">
              <a:avLst/>
            </a:prstGeom>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4" name="Freeform 92"/>
            <p:cNvSpPr>
              <a:spLocks noChangeArrowheads="1"/>
            </p:cNvSpPr>
            <p:nvPr/>
          </p:nvSpPr>
          <p:spPr bwMode="auto">
            <a:xfrm>
              <a:off x="5339671" y="3657117"/>
              <a:ext cx="270035" cy="274391"/>
            </a:xfrm>
            <a:custGeom>
              <a:avLst/>
              <a:gdLst>
                <a:gd name="T0" fmla="*/ 74484 w 444"/>
                <a:gd name="T1" fmla="*/ 125126 h 454"/>
                <a:gd name="T2" fmla="*/ 74484 w 444"/>
                <a:gd name="T3" fmla="*/ 125126 h 454"/>
                <a:gd name="T4" fmla="*/ 31035 w 444"/>
                <a:gd name="T5" fmla="*/ 105740 h 454"/>
                <a:gd name="T6" fmla="*/ 31035 w 444"/>
                <a:gd name="T7" fmla="*/ 121161 h 454"/>
                <a:gd name="T8" fmla="*/ 74484 w 444"/>
                <a:gd name="T9" fmla="*/ 137022 h 454"/>
                <a:gd name="T10" fmla="*/ 74484 w 444"/>
                <a:gd name="T11" fmla="*/ 125126 h 454"/>
                <a:gd name="T12" fmla="*/ 74484 w 444"/>
                <a:gd name="T13" fmla="*/ 78424 h 454"/>
                <a:gd name="T14" fmla="*/ 74484 w 444"/>
                <a:gd name="T15" fmla="*/ 78424 h 454"/>
                <a:gd name="T16" fmla="*/ 31035 w 444"/>
                <a:gd name="T17" fmla="*/ 63003 h 454"/>
                <a:gd name="T18" fmla="*/ 31035 w 444"/>
                <a:gd name="T19" fmla="*/ 74459 h 454"/>
                <a:gd name="T20" fmla="*/ 74484 w 444"/>
                <a:gd name="T21" fmla="*/ 93844 h 454"/>
                <a:gd name="T22" fmla="*/ 74484 w 444"/>
                <a:gd name="T23" fmla="*/ 78424 h 454"/>
                <a:gd name="T24" fmla="*/ 192416 w 444"/>
                <a:gd name="T25" fmla="*/ 4406 h 454"/>
                <a:gd name="T26" fmla="*/ 192416 w 444"/>
                <a:gd name="T27" fmla="*/ 4406 h 454"/>
                <a:gd name="T28" fmla="*/ 180889 w 444"/>
                <a:gd name="T29" fmla="*/ 0 h 454"/>
                <a:gd name="T30" fmla="*/ 97982 w 444"/>
                <a:gd name="T31" fmla="*/ 35687 h 454"/>
                <a:gd name="T32" fmla="*/ 15517 w 444"/>
                <a:gd name="T33" fmla="*/ 0 h 454"/>
                <a:gd name="T34" fmla="*/ 3990 w 444"/>
                <a:gd name="T35" fmla="*/ 4406 h 454"/>
                <a:gd name="T36" fmla="*/ 0 w 444"/>
                <a:gd name="T37" fmla="*/ 12336 h 454"/>
                <a:gd name="T38" fmla="*/ 0 w 444"/>
                <a:gd name="T39" fmla="*/ 152883 h 454"/>
                <a:gd name="T40" fmla="*/ 3990 w 444"/>
                <a:gd name="T41" fmla="*/ 160372 h 454"/>
                <a:gd name="T42" fmla="*/ 93991 w 444"/>
                <a:gd name="T43" fmla="*/ 195619 h 454"/>
                <a:gd name="T44" fmla="*/ 93991 w 444"/>
                <a:gd name="T45" fmla="*/ 195619 h 454"/>
                <a:gd name="T46" fmla="*/ 97982 w 444"/>
                <a:gd name="T47" fmla="*/ 199584 h 454"/>
                <a:gd name="T48" fmla="*/ 97982 w 444"/>
                <a:gd name="T49" fmla="*/ 195619 h 454"/>
                <a:gd name="T50" fmla="*/ 101972 w 444"/>
                <a:gd name="T51" fmla="*/ 195619 h 454"/>
                <a:gd name="T52" fmla="*/ 188426 w 444"/>
                <a:gd name="T53" fmla="*/ 160372 h 454"/>
                <a:gd name="T54" fmla="*/ 196407 w 444"/>
                <a:gd name="T55" fmla="*/ 152883 h 454"/>
                <a:gd name="T56" fmla="*/ 196407 w 444"/>
                <a:gd name="T57" fmla="*/ 12336 h 454"/>
                <a:gd name="T58" fmla="*/ 192416 w 444"/>
                <a:gd name="T59" fmla="*/ 4406 h 454"/>
                <a:gd name="T60" fmla="*/ 86454 w 444"/>
                <a:gd name="T61" fmla="*/ 176233 h 454"/>
                <a:gd name="T62" fmla="*/ 86454 w 444"/>
                <a:gd name="T63" fmla="*/ 176233 h 454"/>
                <a:gd name="T64" fmla="*/ 15517 w 444"/>
                <a:gd name="T65" fmla="*/ 148917 h 454"/>
                <a:gd name="T66" fmla="*/ 15517 w 444"/>
                <a:gd name="T67" fmla="*/ 23792 h 454"/>
                <a:gd name="T68" fmla="*/ 86454 w 444"/>
                <a:gd name="T69" fmla="*/ 51108 h 454"/>
                <a:gd name="T70" fmla="*/ 86454 w 444"/>
                <a:gd name="T71" fmla="*/ 176233 h 454"/>
                <a:gd name="T72" fmla="*/ 180889 w 444"/>
                <a:gd name="T73" fmla="*/ 148917 h 454"/>
                <a:gd name="T74" fmla="*/ 180889 w 444"/>
                <a:gd name="T75" fmla="*/ 148917 h 454"/>
                <a:gd name="T76" fmla="*/ 109952 w 444"/>
                <a:gd name="T77" fmla="*/ 176233 h 454"/>
                <a:gd name="T78" fmla="*/ 109952 w 444"/>
                <a:gd name="T79" fmla="*/ 51108 h 454"/>
                <a:gd name="T80" fmla="*/ 180889 w 444"/>
                <a:gd name="T81" fmla="*/ 23792 h 454"/>
                <a:gd name="T82" fmla="*/ 180889 w 444"/>
                <a:gd name="T83" fmla="*/ 148917 h 454"/>
                <a:gd name="T84" fmla="*/ 164928 w 444"/>
                <a:gd name="T85" fmla="*/ 105740 h 454"/>
                <a:gd name="T86" fmla="*/ 164928 w 444"/>
                <a:gd name="T87" fmla="*/ 105740 h 454"/>
                <a:gd name="T88" fmla="*/ 121480 w 444"/>
                <a:gd name="T89" fmla="*/ 125126 h 454"/>
                <a:gd name="T90" fmla="*/ 121480 w 444"/>
                <a:gd name="T91" fmla="*/ 137022 h 454"/>
                <a:gd name="T92" fmla="*/ 164928 w 444"/>
                <a:gd name="T93" fmla="*/ 121161 h 454"/>
                <a:gd name="T94" fmla="*/ 164928 w 444"/>
                <a:gd name="T95" fmla="*/ 105740 h 454"/>
                <a:gd name="T96" fmla="*/ 164928 w 444"/>
                <a:gd name="T97" fmla="*/ 63003 h 454"/>
                <a:gd name="T98" fmla="*/ 164928 w 444"/>
                <a:gd name="T99" fmla="*/ 63003 h 454"/>
                <a:gd name="T100" fmla="*/ 121480 w 444"/>
                <a:gd name="T101" fmla="*/ 78424 h 454"/>
                <a:gd name="T102" fmla="*/ 121480 w 444"/>
                <a:gd name="T103" fmla="*/ 93844 h 454"/>
                <a:gd name="T104" fmla="*/ 164928 w 444"/>
                <a:gd name="T105" fmla="*/ 74459 h 454"/>
                <a:gd name="T106" fmla="*/ 164928 w 444"/>
                <a:gd name="T107" fmla="*/ 63003 h 45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444" h="454">
                  <a:moveTo>
                    <a:pt x="168" y="284"/>
                  </a:moveTo>
                  <a:lnTo>
                    <a:pt x="168" y="284"/>
                  </a:lnTo>
                  <a:cubicBezTo>
                    <a:pt x="70" y="240"/>
                    <a:pt x="70" y="240"/>
                    <a:pt x="70" y="240"/>
                  </a:cubicBezTo>
                  <a:cubicBezTo>
                    <a:pt x="70" y="275"/>
                    <a:pt x="70" y="275"/>
                    <a:pt x="70" y="275"/>
                  </a:cubicBezTo>
                  <a:cubicBezTo>
                    <a:pt x="168" y="311"/>
                    <a:pt x="168" y="311"/>
                    <a:pt x="168" y="311"/>
                  </a:cubicBezTo>
                  <a:lnTo>
                    <a:pt x="168" y="284"/>
                  </a:lnTo>
                  <a:close/>
                  <a:moveTo>
                    <a:pt x="168" y="178"/>
                  </a:moveTo>
                  <a:lnTo>
                    <a:pt x="168" y="178"/>
                  </a:lnTo>
                  <a:cubicBezTo>
                    <a:pt x="70" y="143"/>
                    <a:pt x="70" y="143"/>
                    <a:pt x="70" y="143"/>
                  </a:cubicBezTo>
                  <a:cubicBezTo>
                    <a:pt x="70" y="169"/>
                    <a:pt x="70" y="169"/>
                    <a:pt x="70" y="169"/>
                  </a:cubicBezTo>
                  <a:cubicBezTo>
                    <a:pt x="168" y="213"/>
                    <a:pt x="168" y="213"/>
                    <a:pt x="168" y="213"/>
                  </a:cubicBezTo>
                  <a:lnTo>
                    <a:pt x="168" y="178"/>
                  </a:lnTo>
                  <a:close/>
                  <a:moveTo>
                    <a:pt x="434" y="10"/>
                  </a:moveTo>
                  <a:lnTo>
                    <a:pt x="434" y="10"/>
                  </a:lnTo>
                  <a:cubicBezTo>
                    <a:pt x="425" y="0"/>
                    <a:pt x="417" y="0"/>
                    <a:pt x="408" y="0"/>
                  </a:cubicBezTo>
                  <a:cubicBezTo>
                    <a:pt x="221" y="81"/>
                    <a:pt x="221" y="81"/>
                    <a:pt x="221" y="81"/>
                  </a:cubicBezTo>
                  <a:cubicBezTo>
                    <a:pt x="35" y="0"/>
                    <a:pt x="35" y="0"/>
                    <a:pt x="35" y="0"/>
                  </a:cubicBezTo>
                  <a:cubicBezTo>
                    <a:pt x="26" y="0"/>
                    <a:pt x="17" y="0"/>
                    <a:pt x="9" y="10"/>
                  </a:cubicBezTo>
                  <a:cubicBezTo>
                    <a:pt x="0" y="10"/>
                    <a:pt x="0" y="19"/>
                    <a:pt x="0" y="28"/>
                  </a:cubicBezTo>
                  <a:cubicBezTo>
                    <a:pt x="0" y="347"/>
                    <a:pt x="0" y="347"/>
                    <a:pt x="0" y="347"/>
                  </a:cubicBezTo>
                  <a:cubicBezTo>
                    <a:pt x="0" y="355"/>
                    <a:pt x="0" y="364"/>
                    <a:pt x="9" y="364"/>
                  </a:cubicBezTo>
                  <a:cubicBezTo>
                    <a:pt x="212" y="444"/>
                    <a:pt x="212" y="444"/>
                    <a:pt x="212" y="444"/>
                  </a:cubicBezTo>
                  <a:cubicBezTo>
                    <a:pt x="221" y="453"/>
                    <a:pt x="221" y="453"/>
                    <a:pt x="221" y="453"/>
                  </a:cubicBezTo>
                  <a:cubicBezTo>
                    <a:pt x="221" y="453"/>
                    <a:pt x="221" y="453"/>
                    <a:pt x="221" y="444"/>
                  </a:cubicBezTo>
                  <a:cubicBezTo>
                    <a:pt x="230" y="444"/>
                    <a:pt x="230" y="444"/>
                    <a:pt x="230" y="444"/>
                  </a:cubicBezTo>
                  <a:cubicBezTo>
                    <a:pt x="425" y="364"/>
                    <a:pt x="425" y="364"/>
                    <a:pt x="425" y="364"/>
                  </a:cubicBezTo>
                  <a:cubicBezTo>
                    <a:pt x="434" y="364"/>
                    <a:pt x="443" y="355"/>
                    <a:pt x="443" y="347"/>
                  </a:cubicBezTo>
                  <a:cubicBezTo>
                    <a:pt x="443" y="28"/>
                    <a:pt x="443" y="28"/>
                    <a:pt x="443" y="28"/>
                  </a:cubicBezTo>
                  <a:cubicBezTo>
                    <a:pt x="443" y="19"/>
                    <a:pt x="443" y="10"/>
                    <a:pt x="434" y="10"/>
                  </a:cubicBezTo>
                  <a:close/>
                  <a:moveTo>
                    <a:pt x="195" y="400"/>
                  </a:moveTo>
                  <a:lnTo>
                    <a:pt x="195" y="400"/>
                  </a:lnTo>
                  <a:cubicBezTo>
                    <a:pt x="35" y="338"/>
                    <a:pt x="35" y="338"/>
                    <a:pt x="35" y="338"/>
                  </a:cubicBezTo>
                  <a:cubicBezTo>
                    <a:pt x="35" y="54"/>
                    <a:pt x="35" y="54"/>
                    <a:pt x="35" y="54"/>
                  </a:cubicBezTo>
                  <a:cubicBezTo>
                    <a:pt x="195" y="116"/>
                    <a:pt x="195" y="116"/>
                    <a:pt x="195" y="116"/>
                  </a:cubicBezTo>
                  <a:lnTo>
                    <a:pt x="195" y="400"/>
                  </a:lnTo>
                  <a:close/>
                  <a:moveTo>
                    <a:pt x="408" y="338"/>
                  </a:moveTo>
                  <a:lnTo>
                    <a:pt x="408" y="338"/>
                  </a:lnTo>
                  <a:cubicBezTo>
                    <a:pt x="248" y="400"/>
                    <a:pt x="248" y="400"/>
                    <a:pt x="248" y="400"/>
                  </a:cubicBezTo>
                  <a:cubicBezTo>
                    <a:pt x="248" y="116"/>
                    <a:pt x="248" y="116"/>
                    <a:pt x="248" y="116"/>
                  </a:cubicBezTo>
                  <a:cubicBezTo>
                    <a:pt x="408" y="54"/>
                    <a:pt x="408" y="54"/>
                    <a:pt x="408" y="54"/>
                  </a:cubicBezTo>
                  <a:lnTo>
                    <a:pt x="408" y="338"/>
                  </a:lnTo>
                  <a:close/>
                  <a:moveTo>
                    <a:pt x="372" y="240"/>
                  </a:moveTo>
                  <a:lnTo>
                    <a:pt x="372" y="240"/>
                  </a:lnTo>
                  <a:cubicBezTo>
                    <a:pt x="274" y="284"/>
                    <a:pt x="274" y="284"/>
                    <a:pt x="274" y="284"/>
                  </a:cubicBezTo>
                  <a:cubicBezTo>
                    <a:pt x="274" y="311"/>
                    <a:pt x="274" y="311"/>
                    <a:pt x="274" y="311"/>
                  </a:cubicBezTo>
                  <a:cubicBezTo>
                    <a:pt x="372" y="275"/>
                    <a:pt x="372" y="275"/>
                    <a:pt x="372" y="275"/>
                  </a:cubicBezTo>
                  <a:lnTo>
                    <a:pt x="372" y="240"/>
                  </a:lnTo>
                  <a:close/>
                  <a:moveTo>
                    <a:pt x="372" y="143"/>
                  </a:moveTo>
                  <a:lnTo>
                    <a:pt x="372" y="143"/>
                  </a:lnTo>
                  <a:cubicBezTo>
                    <a:pt x="274" y="178"/>
                    <a:pt x="274" y="178"/>
                    <a:pt x="274" y="178"/>
                  </a:cubicBezTo>
                  <a:cubicBezTo>
                    <a:pt x="274" y="213"/>
                    <a:pt x="274" y="213"/>
                    <a:pt x="274" y="213"/>
                  </a:cubicBezTo>
                  <a:cubicBezTo>
                    <a:pt x="372" y="169"/>
                    <a:pt x="372" y="169"/>
                    <a:pt x="372" y="169"/>
                  </a:cubicBezTo>
                  <a:lnTo>
                    <a:pt x="372" y="143"/>
                  </a:lnTo>
                  <a:close/>
                </a:path>
              </a:pathLst>
            </a:custGeom>
            <a:solidFill>
              <a:schemeClr val="bg1"/>
            </a:solidFill>
            <a:ln>
              <a:noFill/>
            </a:ln>
            <a:effectLst/>
          </p:spPr>
          <p:txBody>
            <a:bodyPr wrap="none" lIns="34290" tIns="17145" rIns="34290" bIns="17145" anchor="ctr"/>
            <a:lstStyle/>
            <a:p>
              <a:endParaRPr lang="en-US"/>
            </a:p>
          </p:txBody>
        </p:sp>
      </p:grpSp>
      <p:sp>
        <p:nvSpPr>
          <p:cNvPr id="349" name="Freeform 217"/>
          <p:cNvSpPr>
            <a:spLocks noEditPoints="1"/>
          </p:cNvSpPr>
          <p:nvPr/>
        </p:nvSpPr>
        <p:spPr bwMode="auto">
          <a:xfrm>
            <a:off x="3406911" y="2047541"/>
            <a:ext cx="359261" cy="408881"/>
          </a:xfrm>
          <a:custGeom>
            <a:avLst/>
            <a:gdLst>
              <a:gd name="T0" fmla="*/ 6 w 116"/>
              <a:gd name="T1" fmla="*/ 126 h 132"/>
              <a:gd name="T2" fmla="*/ 9 w 116"/>
              <a:gd name="T3" fmla="*/ 129 h 132"/>
              <a:gd name="T4" fmla="*/ 24 w 116"/>
              <a:gd name="T5" fmla="*/ 126 h 132"/>
              <a:gd name="T6" fmla="*/ 52 w 116"/>
              <a:gd name="T7" fmla="*/ 89 h 132"/>
              <a:gd name="T8" fmla="*/ 54 w 116"/>
              <a:gd name="T9" fmla="*/ 86 h 132"/>
              <a:gd name="T10" fmla="*/ 86 w 116"/>
              <a:gd name="T11" fmla="*/ 84 h 132"/>
              <a:gd name="T12" fmla="*/ 107 w 116"/>
              <a:gd name="T13" fmla="*/ 29 h 132"/>
              <a:gd name="T14" fmla="*/ 51 w 116"/>
              <a:gd name="T15" fmla="*/ 10 h 132"/>
              <a:gd name="T16" fmla="*/ 30 w 116"/>
              <a:gd name="T17" fmla="*/ 65 h 132"/>
              <a:gd name="T18" fmla="*/ 34 w 116"/>
              <a:gd name="T19" fmla="*/ 72 h 132"/>
              <a:gd name="T20" fmla="*/ 32 w 116"/>
              <a:gd name="T21" fmla="*/ 74 h 132"/>
              <a:gd name="T22" fmla="*/ 4 w 116"/>
              <a:gd name="T23" fmla="*/ 112 h 132"/>
              <a:gd name="T24" fmla="*/ 6 w 116"/>
              <a:gd name="T25" fmla="*/ 126 h 132"/>
              <a:gd name="T26" fmla="*/ 56 w 116"/>
              <a:gd name="T27" fmla="*/ 22 h 132"/>
              <a:gd name="T28" fmla="*/ 95 w 116"/>
              <a:gd name="T29" fmla="*/ 34 h 132"/>
              <a:gd name="T30" fmla="*/ 80 w 116"/>
              <a:gd name="T31" fmla="*/ 72 h 132"/>
              <a:gd name="T32" fmla="*/ 42 w 116"/>
              <a:gd name="T33" fmla="*/ 59 h 132"/>
              <a:gd name="T34" fmla="*/ 56 w 116"/>
              <a:gd name="T35" fmla="*/ 2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6" h="132">
                <a:moveTo>
                  <a:pt x="6" y="126"/>
                </a:moveTo>
                <a:cubicBezTo>
                  <a:pt x="9" y="129"/>
                  <a:pt x="9" y="129"/>
                  <a:pt x="9" y="129"/>
                </a:cubicBezTo>
                <a:cubicBezTo>
                  <a:pt x="14" y="132"/>
                  <a:pt x="20" y="131"/>
                  <a:pt x="24" y="126"/>
                </a:cubicBezTo>
                <a:cubicBezTo>
                  <a:pt x="52" y="89"/>
                  <a:pt x="52" y="89"/>
                  <a:pt x="52" y="89"/>
                </a:cubicBezTo>
                <a:cubicBezTo>
                  <a:pt x="53" y="88"/>
                  <a:pt x="53" y="87"/>
                  <a:pt x="54" y="86"/>
                </a:cubicBezTo>
                <a:cubicBezTo>
                  <a:pt x="64" y="89"/>
                  <a:pt x="75" y="89"/>
                  <a:pt x="86" y="84"/>
                </a:cubicBezTo>
                <a:cubicBezTo>
                  <a:pt x="107" y="74"/>
                  <a:pt x="116" y="49"/>
                  <a:pt x="107" y="29"/>
                </a:cubicBezTo>
                <a:cubicBezTo>
                  <a:pt x="97" y="8"/>
                  <a:pt x="72" y="0"/>
                  <a:pt x="51" y="10"/>
                </a:cubicBezTo>
                <a:cubicBezTo>
                  <a:pt x="30" y="20"/>
                  <a:pt x="20" y="45"/>
                  <a:pt x="30" y="65"/>
                </a:cubicBezTo>
                <a:cubicBezTo>
                  <a:pt x="31" y="68"/>
                  <a:pt x="33" y="70"/>
                  <a:pt x="34" y="72"/>
                </a:cubicBezTo>
                <a:cubicBezTo>
                  <a:pt x="33" y="72"/>
                  <a:pt x="33" y="73"/>
                  <a:pt x="32" y="74"/>
                </a:cubicBezTo>
                <a:cubicBezTo>
                  <a:pt x="4" y="112"/>
                  <a:pt x="4" y="112"/>
                  <a:pt x="4" y="112"/>
                </a:cubicBezTo>
                <a:cubicBezTo>
                  <a:pt x="0" y="116"/>
                  <a:pt x="1" y="123"/>
                  <a:pt x="6" y="126"/>
                </a:cubicBezTo>
                <a:close/>
                <a:moveTo>
                  <a:pt x="56" y="22"/>
                </a:moveTo>
                <a:cubicBezTo>
                  <a:pt x="71" y="15"/>
                  <a:pt x="88" y="21"/>
                  <a:pt x="95" y="34"/>
                </a:cubicBezTo>
                <a:cubicBezTo>
                  <a:pt x="101" y="48"/>
                  <a:pt x="95" y="65"/>
                  <a:pt x="80" y="72"/>
                </a:cubicBezTo>
                <a:cubicBezTo>
                  <a:pt x="66" y="79"/>
                  <a:pt x="49" y="73"/>
                  <a:pt x="42" y="59"/>
                </a:cubicBezTo>
                <a:cubicBezTo>
                  <a:pt x="35" y="45"/>
                  <a:pt x="42" y="29"/>
                  <a:pt x="56" y="22"/>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a:p>
        </p:txBody>
      </p:sp>
      <p:grpSp>
        <p:nvGrpSpPr>
          <p:cNvPr id="352" name="Group 351"/>
          <p:cNvGrpSpPr/>
          <p:nvPr/>
        </p:nvGrpSpPr>
        <p:grpSpPr>
          <a:xfrm>
            <a:off x="10599929" y="5154548"/>
            <a:ext cx="570205" cy="570205"/>
            <a:chOff x="10816500" y="5130484"/>
            <a:chExt cx="469617" cy="469617"/>
          </a:xfrm>
        </p:grpSpPr>
        <p:sp>
          <p:nvSpPr>
            <p:cNvPr id="96" name="Rectangle 95"/>
            <p:cNvSpPr/>
            <p:nvPr/>
          </p:nvSpPr>
          <p:spPr>
            <a:xfrm>
              <a:off x="10816500" y="5130484"/>
              <a:ext cx="469617" cy="469617"/>
            </a:xfrm>
            <a:prstGeom prst="rect">
              <a:avLst/>
            </a:pr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0" name="Freeform 164"/>
            <p:cNvSpPr>
              <a:spLocks noChangeArrowheads="1"/>
            </p:cNvSpPr>
            <p:nvPr/>
          </p:nvSpPr>
          <p:spPr bwMode="auto">
            <a:xfrm>
              <a:off x="10932623" y="5255749"/>
              <a:ext cx="237370" cy="241726"/>
            </a:xfrm>
            <a:custGeom>
              <a:avLst/>
              <a:gdLst>
                <a:gd name="T0" fmla="*/ 152681 w 391"/>
                <a:gd name="T1" fmla="*/ 0 h 399"/>
                <a:gd name="T2" fmla="*/ 152681 w 391"/>
                <a:gd name="T3" fmla="*/ 0 h 399"/>
                <a:gd name="T4" fmla="*/ 19472 w 391"/>
                <a:gd name="T5" fmla="*/ 0 h 399"/>
                <a:gd name="T6" fmla="*/ 0 w 391"/>
                <a:gd name="T7" fmla="*/ 23407 h 399"/>
                <a:gd name="T8" fmla="*/ 0 w 391"/>
                <a:gd name="T9" fmla="*/ 152365 h 399"/>
                <a:gd name="T10" fmla="*/ 19472 w 391"/>
                <a:gd name="T11" fmla="*/ 175771 h 399"/>
                <a:gd name="T12" fmla="*/ 152681 w 391"/>
                <a:gd name="T13" fmla="*/ 175771 h 399"/>
                <a:gd name="T14" fmla="*/ 172595 w 391"/>
                <a:gd name="T15" fmla="*/ 152365 h 399"/>
                <a:gd name="T16" fmla="*/ 172595 w 391"/>
                <a:gd name="T17" fmla="*/ 23407 h 399"/>
                <a:gd name="T18" fmla="*/ 152681 w 391"/>
                <a:gd name="T19" fmla="*/ 0 h 399"/>
                <a:gd name="T20" fmla="*/ 121702 w 391"/>
                <a:gd name="T21" fmla="*/ 140882 h 399"/>
                <a:gd name="T22" fmla="*/ 121702 w 391"/>
                <a:gd name="T23" fmla="*/ 140882 h 399"/>
                <a:gd name="T24" fmla="*/ 85855 w 391"/>
                <a:gd name="T25" fmla="*/ 105551 h 399"/>
                <a:gd name="T26" fmla="*/ 50894 w 391"/>
                <a:gd name="T27" fmla="*/ 140882 h 399"/>
                <a:gd name="T28" fmla="*/ 35404 w 391"/>
                <a:gd name="T29" fmla="*/ 121450 h 399"/>
                <a:gd name="T30" fmla="*/ 66383 w 391"/>
                <a:gd name="T31" fmla="*/ 86119 h 399"/>
                <a:gd name="T32" fmla="*/ 35404 w 391"/>
                <a:gd name="T33" fmla="*/ 54763 h 399"/>
                <a:gd name="T34" fmla="*/ 50894 w 391"/>
                <a:gd name="T35" fmla="*/ 34889 h 399"/>
                <a:gd name="T36" fmla="*/ 85855 w 391"/>
                <a:gd name="T37" fmla="*/ 66245 h 399"/>
                <a:gd name="T38" fmla="*/ 121702 w 391"/>
                <a:gd name="T39" fmla="*/ 34889 h 399"/>
                <a:gd name="T40" fmla="*/ 137191 w 391"/>
                <a:gd name="T41" fmla="*/ 54763 h 399"/>
                <a:gd name="T42" fmla="*/ 105770 w 391"/>
                <a:gd name="T43" fmla="*/ 86119 h 399"/>
                <a:gd name="T44" fmla="*/ 137191 w 391"/>
                <a:gd name="T45" fmla="*/ 121450 h 399"/>
                <a:gd name="T46" fmla="*/ 121702 w 391"/>
                <a:gd name="T47" fmla="*/ 140882 h 39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391" h="399">
                  <a:moveTo>
                    <a:pt x="345" y="0"/>
                  </a:moveTo>
                  <a:lnTo>
                    <a:pt x="345" y="0"/>
                  </a:lnTo>
                  <a:cubicBezTo>
                    <a:pt x="44" y="0"/>
                    <a:pt x="44" y="0"/>
                    <a:pt x="44" y="0"/>
                  </a:cubicBezTo>
                  <a:cubicBezTo>
                    <a:pt x="18" y="0"/>
                    <a:pt x="0" y="17"/>
                    <a:pt x="0" y="53"/>
                  </a:cubicBezTo>
                  <a:cubicBezTo>
                    <a:pt x="0" y="345"/>
                    <a:pt x="0" y="345"/>
                    <a:pt x="0" y="345"/>
                  </a:cubicBezTo>
                  <a:cubicBezTo>
                    <a:pt x="0" y="372"/>
                    <a:pt x="18" y="398"/>
                    <a:pt x="44" y="398"/>
                  </a:cubicBezTo>
                  <a:cubicBezTo>
                    <a:pt x="345" y="398"/>
                    <a:pt x="345" y="398"/>
                    <a:pt x="345" y="398"/>
                  </a:cubicBezTo>
                  <a:cubicBezTo>
                    <a:pt x="372" y="398"/>
                    <a:pt x="390" y="372"/>
                    <a:pt x="390" y="345"/>
                  </a:cubicBezTo>
                  <a:cubicBezTo>
                    <a:pt x="390" y="53"/>
                    <a:pt x="390" y="53"/>
                    <a:pt x="390" y="53"/>
                  </a:cubicBezTo>
                  <a:cubicBezTo>
                    <a:pt x="390" y="17"/>
                    <a:pt x="372" y="0"/>
                    <a:pt x="345" y="0"/>
                  </a:cubicBezTo>
                  <a:close/>
                  <a:moveTo>
                    <a:pt x="275" y="319"/>
                  </a:moveTo>
                  <a:lnTo>
                    <a:pt x="275" y="319"/>
                  </a:lnTo>
                  <a:cubicBezTo>
                    <a:pt x="194" y="239"/>
                    <a:pt x="194" y="239"/>
                    <a:pt x="194" y="239"/>
                  </a:cubicBezTo>
                  <a:cubicBezTo>
                    <a:pt x="115" y="319"/>
                    <a:pt x="115" y="319"/>
                    <a:pt x="115" y="319"/>
                  </a:cubicBezTo>
                  <a:cubicBezTo>
                    <a:pt x="80" y="275"/>
                    <a:pt x="80" y="275"/>
                    <a:pt x="80" y="275"/>
                  </a:cubicBezTo>
                  <a:cubicBezTo>
                    <a:pt x="150" y="195"/>
                    <a:pt x="150" y="195"/>
                    <a:pt x="150" y="195"/>
                  </a:cubicBezTo>
                  <a:cubicBezTo>
                    <a:pt x="80" y="124"/>
                    <a:pt x="80" y="124"/>
                    <a:pt x="80" y="124"/>
                  </a:cubicBezTo>
                  <a:cubicBezTo>
                    <a:pt x="115" y="79"/>
                    <a:pt x="115" y="79"/>
                    <a:pt x="115" y="79"/>
                  </a:cubicBezTo>
                  <a:cubicBezTo>
                    <a:pt x="194" y="150"/>
                    <a:pt x="194" y="150"/>
                    <a:pt x="194" y="150"/>
                  </a:cubicBezTo>
                  <a:cubicBezTo>
                    <a:pt x="275" y="79"/>
                    <a:pt x="275" y="79"/>
                    <a:pt x="275" y="79"/>
                  </a:cubicBezTo>
                  <a:cubicBezTo>
                    <a:pt x="310" y="124"/>
                    <a:pt x="310" y="124"/>
                    <a:pt x="310" y="124"/>
                  </a:cubicBezTo>
                  <a:cubicBezTo>
                    <a:pt x="239" y="195"/>
                    <a:pt x="239" y="195"/>
                    <a:pt x="239" y="195"/>
                  </a:cubicBezTo>
                  <a:cubicBezTo>
                    <a:pt x="310" y="275"/>
                    <a:pt x="310" y="275"/>
                    <a:pt x="310" y="275"/>
                  </a:cubicBezTo>
                  <a:lnTo>
                    <a:pt x="275" y="319"/>
                  </a:lnTo>
                  <a:close/>
                </a:path>
              </a:pathLst>
            </a:custGeom>
            <a:solidFill>
              <a:schemeClr val="bg1"/>
            </a:solidFill>
            <a:ln>
              <a:noFill/>
            </a:ln>
            <a:effectLst/>
          </p:spPr>
          <p:txBody>
            <a:bodyPr wrap="none" lIns="34290" tIns="17145" rIns="34290" bIns="17145" anchor="ctr"/>
            <a:lstStyle/>
            <a:p>
              <a:endParaRPr lang="en-US"/>
            </a:p>
          </p:txBody>
        </p:sp>
      </p:grpSp>
      <p:grpSp>
        <p:nvGrpSpPr>
          <p:cNvPr id="376" name="Group 375"/>
          <p:cNvGrpSpPr/>
          <p:nvPr/>
        </p:nvGrpSpPr>
        <p:grpSpPr>
          <a:xfrm>
            <a:off x="4963507" y="3609722"/>
            <a:ext cx="615851" cy="615851"/>
            <a:chOff x="9001554" y="5123557"/>
            <a:chExt cx="469617" cy="469617"/>
          </a:xfrm>
        </p:grpSpPr>
        <p:sp>
          <p:nvSpPr>
            <p:cNvPr id="67" name="Rectangle 66"/>
            <p:cNvSpPr/>
            <p:nvPr/>
          </p:nvSpPr>
          <p:spPr>
            <a:xfrm>
              <a:off x="9001554" y="5123557"/>
              <a:ext cx="469617" cy="469617"/>
            </a:xfrm>
            <a:prstGeom prst="rect">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6" name="Freeform 177"/>
            <p:cNvSpPr>
              <a:spLocks noEditPoints="1"/>
            </p:cNvSpPr>
            <p:nvPr/>
          </p:nvSpPr>
          <p:spPr bwMode="auto">
            <a:xfrm>
              <a:off x="9057364" y="5209939"/>
              <a:ext cx="369439" cy="297547"/>
            </a:xfrm>
            <a:custGeom>
              <a:avLst/>
              <a:gdLst>
                <a:gd name="T0" fmla="*/ 146844 w 116"/>
                <a:gd name="T1" fmla="*/ 55360 h 94"/>
                <a:gd name="T2" fmla="*/ 0 w 116"/>
                <a:gd name="T3" fmla="*/ 0 h 94"/>
                <a:gd name="T4" fmla="*/ 0 w 116"/>
                <a:gd name="T5" fmla="*/ 201308 h 94"/>
                <a:gd name="T6" fmla="*/ 7595 w 116"/>
                <a:gd name="T7" fmla="*/ 201308 h 94"/>
                <a:gd name="T8" fmla="*/ 17723 w 116"/>
                <a:gd name="T9" fmla="*/ 201308 h 94"/>
                <a:gd name="T10" fmla="*/ 17723 w 116"/>
                <a:gd name="T11" fmla="*/ 218923 h 94"/>
                <a:gd name="T12" fmla="*/ 129121 w 116"/>
                <a:gd name="T13" fmla="*/ 236537 h 94"/>
                <a:gd name="T14" fmla="*/ 164567 w 116"/>
                <a:gd name="T15" fmla="*/ 236537 h 94"/>
                <a:gd name="T16" fmla="*/ 275965 w 116"/>
                <a:gd name="T17" fmla="*/ 218923 h 94"/>
                <a:gd name="T18" fmla="*/ 275965 w 116"/>
                <a:gd name="T19" fmla="*/ 201308 h 94"/>
                <a:gd name="T20" fmla="*/ 283561 w 116"/>
                <a:gd name="T21" fmla="*/ 201308 h 94"/>
                <a:gd name="T22" fmla="*/ 293688 w 116"/>
                <a:gd name="T23" fmla="*/ 201308 h 94"/>
                <a:gd name="T24" fmla="*/ 293688 w 116"/>
                <a:gd name="T25" fmla="*/ 0 h 94"/>
                <a:gd name="T26" fmla="*/ 146844 w 116"/>
                <a:gd name="T27" fmla="*/ 55360 h 94"/>
                <a:gd name="T28" fmla="*/ 129121 w 116"/>
                <a:gd name="T29" fmla="*/ 191243 h 94"/>
                <a:gd name="T30" fmla="*/ 17723 w 116"/>
                <a:gd name="T31" fmla="*/ 173628 h 94"/>
                <a:gd name="T32" fmla="*/ 17723 w 116"/>
                <a:gd name="T33" fmla="*/ 17614 h 94"/>
                <a:gd name="T34" fmla="*/ 43040 w 116"/>
                <a:gd name="T35" fmla="*/ 17614 h 94"/>
                <a:gd name="T36" fmla="*/ 48104 w 116"/>
                <a:gd name="T37" fmla="*/ 20131 h 94"/>
                <a:gd name="T38" fmla="*/ 48104 w 116"/>
                <a:gd name="T39" fmla="*/ 20131 h 94"/>
                <a:gd name="T40" fmla="*/ 126590 w 116"/>
                <a:gd name="T41" fmla="*/ 50327 h 94"/>
                <a:gd name="T42" fmla="*/ 129121 w 116"/>
                <a:gd name="T43" fmla="*/ 55360 h 94"/>
                <a:gd name="T44" fmla="*/ 129121 w 116"/>
                <a:gd name="T45" fmla="*/ 191243 h 94"/>
                <a:gd name="T46" fmla="*/ 275965 w 116"/>
                <a:gd name="T47" fmla="*/ 173628 h 94"/>
                <a:gd name="T48" fmla="*/ 164567 w 116"/>
                <a:gd name="T49" fmla="*/ 191243 h 94"/>
                <a:gd name="T50" fmla="*/ 164567 w 116"/>
                <a:gd name="T51" fmla="*/ 55360 h 94"/>
                <a:gd name="T52" fmla="*/ 275965 w 116"/>
                <a:gd name="T53" fmla="*/ 17614 h 94"/>
                <a:gd name="T54" fmla="*/ 275965 w 116"/>
                <a:gd name="T55" fmla="*/ 173628 h 9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16" h="94">
                  <a:moveTo>
                    <a:pt x="58" y="22"/>
                  </a:moveTo>
                  <a:cubicBezTo>
                    <a:pt x="58" y="3"/>
                    <a:pt x="17" y="0"/>
                    <a:pt x="0" y="0"/>
                  </a:cubicBezTo>
                  <a:cubicBezTo>
                    <a:pt x="0" y="80"/>
                    <a:pt x="0" y="80"/>
                    <a:pt x="0" y="80"/>
                  </a:cubicBezTo>
                  <a:cubicBezTo>
                    <a:pt x="3" y="80"/>
                    <a:pt x="3" y="80"/>
                    <a:pt x="3" y="80"/>
                  </a:cubicBezTo>
                  <a:cubicBezTo>
                    <a:pt x="5" y="80"/>
                    <a:pt x="6" y="80"/>
                    <a:pt x="7" y="80"/>
                  </a:cubicBezTo>
                  <a:cubicBezTo>
                    <a:pt x="7" y="87"/>
                    <a:pt x="7" y="87"/>
                    <a:pt x="7" y="87"/>
                  </a:cubicBezTo>
                  <a:cubicBezTo>
                    <a:pt x="21" y="87"/>
                    <a:pt x="51" y="83"/>
                    <a:pt x="51" y="94"/>
                  </a:cubicBezTo>
                  <a:cubicBezTo>
                    <a:pt x="65" y="94"/>
                    <a:pt x="65" y="94"/>
                    <a:pt x="65" y="94"/>
                  </a:cubicBezTo>
                  <a:cubicBezTo>
                    <a:pt x="65" y="83"/>
                    <a:pt x="94" y="87"/>
                    <a:pt x="109" y="87"/>
                  </a:cubicBezTo>
                  <a:cubicBezTo>
                    <a:pt x="109" y="80"/>
                    <a:pt x="109" y="80"/>
                    <a:pt x="109" y="80"/>
                  </a:cubicBezTo>
                  <a:cubicBezTo>
                    <a:pt x="110" y="80"/>
                    <a:pt x="111" y="80"/>
                    <a:pt x="112" y="80"/>
                  </a:cubicBezTo>
                  <a:cubicBezTo>
                    <a:pt x="116" y="80"/>
                    <a:pt x="116" y="80"/>
                    <a:pt x="116" y="80"/>
                  </a:cubicBezTo>
                  <a:cubicBezTo>
                    <a:pt x="116" y="0"/>
                    <a:pt x="116" y="0"/>
                    <a:pt x="116" y="0"/>
                  </a:cubicBezTo>
                  <a:cubicBezTo>
                    <a:pt x="98" y="0"/>
                    <a:pt x="58" y="3"/>
                    <a:pt x="58" y="22"/>
                  </a:cubicBezTo>
                  <a:close/>
                  <a:moveTo>
                    <a:pt x="51" y="76"/>
                  </a:moveTo>
                  <a:cubicBezTo>
                    <a:pt x="40" y="69"/>
                    <a:pt x="20" y="69"/>
                    <a:pt x="7" y="69"/>
                  </a:cubicBezTo>
                  <a:cubicBezTo>
                    <a:pt x="7" y="7"/>
                    <a:pt x="7" y="7"/>
                    <a:pt x="7" y="7"/>
                  </a:cubicBezTo>
                  <a:cubicBezTo>
                    <a:pt x="11" y="7"/>
                    <a:pt x="14" y="7"/>
                    <a:pt x="17" y="7"/>
                  </a:cubicBezTo>
                  <a:cubicBezTo>
                    <a:pt x="19" y="8"/>
                    <a:pt x="19" y="8"/>
                    <a:pt x="19" y="8"/>
                  </a:cubicBezTo>
                  <a:cubicBezTo>
                    <a:pt x="19" y="8"/>
                    <a:pt x="19" y="8"/>
                    <a:pt x="19" y="8"/>
                  </a:cubicBezTo>
                  <a:cubicBezTo>
                    <a:pt x="34" y="9"/>
                    <a:pt x="49" y="12"/>
                    <a:pt x="50" y="20"/>
                  </a:cubicBezTo>
                  <a:cubicBezTo>
                    <a:pt x="51" y="22"/>
                    <a:pt x="51" y="22"/>
                    <a:pt x="51" y="22"/>
                  </a:cubicBezTo>
                  <a:lnTo>
                    <a:pt x="51" y="76"/>
                  </a:lnTo>
                  <a:close/>
                  <a:moveTo>
                    <a:pt x="109" y="69"/>
                  </a:moveTo>
                  <a:cubicBezTo>
                    <a:pt x="95" y="69"/>
                    <a:pt x="76" y="69"/>
                    <a:pt x="65" y="76"/>
                  </a:cubicBezTo>
                  <a:cubicBezTo>
                    <a:pt x="65" y="22"/>
                    <a:pt x="65" y="22"/>
                    <a:pt x="65" y="22"/>
                  </a:cubicBezTo>
                  <a:cubicBezTo>
                    <a:pt x="65" y="17"/>
                    <a:pt x="73" y="7"/>
                    <a:pt x="109" y="7"/>
                  </a:cubicBezTo>
                  <a:lnTo>
                    <a:pt x="109" y="69"/>
                  </a:lnTo>
                  <a:close/>
                </a:path>
              </a:pathLst>
            </a:custGeom>
            <a:solidFill>
              <a:schemeClr val="bg1"/>
            </a:solidFill>
            <a:ln>
              <a:noFill/>
            </a:ln>
          </p:spPr>
          <p:txBody>
            <a:bodyPr/>
            <a:lstStyle/>
            <a:p>
              <a:endParaRPr lang="en-US"/>
            </a:p>
          </p:txBody>
        </p:sp>
      </p:grpSp>
      <p:grpSp>
        <p:nvGrpSpPr>
          <p:cNvPr id="371" name="Group 370"/>
          <p:cNvGrpSpPr/>
          <p:nvPr/>
        </p:nvGrpSpPr>
        <p:grpSpPr>
          <a:xfrm>
            <a:off x="6908380" y="5155945"/>
            <a:ext cx="578244" cy="578244"/>
            <a:chOff x="5240239" y="5123557"/>
            <a:chExt cx="469617" cy="469617"/>
          </a:xfrm>
        </p:grpSpPr>
        <p:sp>
          <p:nvSpPr>
            <p:cNvPr id="80" name="Rectangle 79"/>
            <p:cNvSpPr/>
            <p:nvPr/>
          </p:nvSpPr>
          <p:spPr>
            <a:xfrm>
              <a:off x="5240239" y="5123557"/>
              <a:ext cx="469617" cy="469617"/>
            </a:xfrm>
            <a:prstGeom prst="rect">
              <a:avLst/>
            </a:prstGeom>
            <a:solidFill>
              <a:schemeClr val="accent4"/>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0" name="Freeform 175"/>
            <p:cNvSpPr>
              <a:spLocks noEditPoints="1"/>
            </p:cNvSpPr>
            <p:nvPr/>
          </p:nvSpPr>
          <p:spPr bwMode="auto">
            <a:xfrm>
              <a:off x="5315280" y="5231479"/>
              <a:ext cx="306951" cy="276007"/>
            </a:xfrm>
            <a:custGeom>
              <a:avLst/>
              <a:gdLst>
                <a:gd name="T0" fmla="*/ 185317 w 68"/>
                <a:gd name="T1" fmla="*/ 68792 h 54"/>
                <a:gd name="T2" fmla="*/ 92658 w 68"/>
                <a:gd name="T3" fmla="*/ 134144 h 54"/>
                <a:gd name="T4" fmla="*/ 68636 w 68"/>
                <a:gd name="T5" fmla="*/ 134144 h 54"/>
                <a:gd name="T6" fmla="*/ 34318 w 68"/>
                <a:gd name="T7" fmla="*/ 151342 h 54"/>
                <a:gd name="T8" fmla="*/ 24023 w 68"/>
                <a:gd name="T9" fmla="*/ 151342 h 54"/>
                <a:gd name="T10" fmla="*/ 24023 w 68"/>
                <a:gd name="T11" fmla="*/ 151342 h 54"/>
                <a:gd name="T12" fmla="*/ 17159 w 68"/>
                <a:gd name="T13" fmla="*/ 147902 h 54"/>
                <a:gd name="T14" fmla="*/ 20591 w 68"/>
                <a:gd name="T15" fmla="*/ 141023 h 54"/>
                <a:gd name="T16" fmla="*/ 37750 w 68"/>
                <a:gd name="T17" fmla="*/ 120386 h 54"/>
                <a:gd name="T18" fmla="*/ 0 w 68"/>
                <a:gd name="T19" fmla="*/ 68792 h 54"/>
                <a:gd name="T20" fmla="*/ 92658 w 68"/>
                <a:gd name="T21" fmla="*/ 0 h 54"/>
                <a:gd name="T22" fmla="*/ 185317 w 68"/>
                <a:gd name="T23" fmla="*/ 68792 h 54"/>
                <a:gd name="T24" fmla="*/ 17159 w 68"/>
                <a:gd name="T25" fmla="*/ 68792 h 54"/>
                <a:gd name="T26" fmla="*/ 44613 w 68"/>
                <a:gd name="T27" fmla="*/ 106627 h 54"/>
                <a:gd name="T28" fmla="*/ 58341 w 68"/>
                <a:gd name="T29" fmla="*/ 113507 h 54"/>
                <a:gd name="T30" fmla="*/ 51477 w 68"/>
                <a:gd name="T31" fmla="*/ 123825 h 54"/>
                <a:gd name="T32" fmla="*/ 61772 w 68"/>
                <a:gd name="T33" fmla="*/ 120386 h 54"/>
                <a:gd name="T34" fmla="*/ 65204 w 68"/>
                <a:gd name="T35" fmla="*/ 116946 h 54"/>
                <a:gd name="T36" fmla="*/ 72068 w 68"/>
                <a:gd name="T37" fmla="*/ 116946 h 54"/>
                <a:gd name="T38" fmla="*/ 92658 w 68"/>
                <a:gd name="T39" fmla="*/ 116946 h 54"/>
                <a:gd name="T40" fmla="*/ 168158 w 68"/>
                <a:gd name="T41" fmla="*/ 68792 h 54"/>
                <a:gd name="T42" fmla="*/ 92658 w 68"/>
                <a:gd name="T43" fmla="*/ 17198 h 54"/>
                <a:gd name="T44" fmla="*/ 17159 w 68"/>
                <a:gd name="T45" fmla="*/ 68792 h 54"/>
                <a:gd name="T46" fmla="*/ 216203 w 68"/>
                <a:gd name="T47" fmla="*/ 175419 h 54"/>
                <a:gd name="T48" fmla="*/ 219635 w 68"/>
                <a:gd name="T49" fmla="*/ 182298 h 54"/>
                <a:gd name="T50" fmla="*/ 212771 w 68"/>
                <a:gd name="T51" fmla="*/ 185738 h 54"/>
                <a:gd name="T52" fmla="*/ 202476 w 68"/>
                <a:gd name="T53" fmla="*/ 182298 h 54"/>
                <a:gd name="T54" fmla="*/ 164726 w 68"/>
                <a:gd name="T55" fmla="*/ 165100 h 54"/>
                <a:gd name="T56" fmla="*/ 144135 w 68"/>
                <a:gd name="T57" fmla="*/ 168540 h 54"/>
                <a:gd name="T58" fmla="*/ 82363 w 68"/>
                <a:gd name="T59" fmla="*/ 151342 h 54"/>
                <a:gd name="T60" fmla="*/ 92658 w 68"/>
                <a:gd name="T61" fmla="*/ 151342 h 54"/>
                <a:gd name="T62" fmla="*/ 168158 w 68"/>
                <a:gd name="T63" fmla="*/ 130705 h 54"/>
                <a:gd name="T64" fmla="*/ 202476 w 68"/>
                <a:gd name="T65" fmla="*/ 68792 h 54"/>
                <a:gd name="T66" fmla="*/ 199044 w 68"/>
                <a:gd name="T67" fmla="*/ 48154 h 54"/>
                <a:gd name="T68" fmla="*/ 233362 w 68"/>
                <a:gd name="T69" fmla="*/ 103188 h 54"/>
                <a:gd name="T70" fmla="*/ 199044 w 68"/>
                <a:gd name="T71" fmla="*/ 154782 h 54"/>
                <a:gd name="T72" fmla="*/ 216203 w 68"/>
                <a:gd name="T73" fmla="*/ 175419 h 5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8" h="54">
                  <a:moveTo>
                    <a:pt x="54" y="20"/>
                  </a:moveTo>
                  <a:cubicBezTo>
                    <a:pt x="54" y="31"/>
                    <a:pt x="42" y="39"/>
                    <a:pt x="27" y="39"/>
                  </a:cubicBezTo>
                  <a:cubicBezTo>
                    <a:pt x="25" y="39"/>
                    <a:pt x="23" y="39"/>
                    <a:pt x="20" y="39"/>
                  </a:cubicBezTo>
                  <a:cubicBezTo>
                    <a:pt x="17" y="41"/>
                    <a:pt x="14" y="43"/>
                    <a:pt x="10" y="44"/>
                  </a:cubicBezTo>
                  <a:cubicBezTo>
                    <a:pt x="9" y="44"/>
                    <a:pt x="8" y="44"/>
                    <a:pt x="7" y="44"/>
                  </a:cubicBezTo>
                  <a:cubicBezTo>
                    <a:pt x="7" y="44"/>
                    <a:pt x="7" y="44"/>
                    <a:pt x="7" y="44"/>
                  </a:cubicBezTo>
                  <a:cubicBezTo>
                    <a:pt x="6" y="44"/>
                    <a:pt x="5" y="44"/>
                    <a:pt x="5" y="43"/>
                  </a:cubicBezTo>
                  <a:cubicBezTo>
                    <a:pt x="5" y="42"/>
                    <a:pt x="6" y="42"/>
                    <a:pt x="6" y="41"/>
                  </a:cubicBezTo>
                  <a:cubicBezTo>
                    <a:pt x="8" y="40"/>
                    <a:pt x="9" y="38"/>
                    <a:pt x="11" y="35"/>
                  </a:cubicBezTo>
                  <a:cubicBezTo>
                    <a:pt x="4" y="32"/>
                    <a:pt x="0" y="26"/>
                    <a:pt x="0" y="20"/>
                  </a:cubicBezTo>
                  <a:cubicBezTo>
                    <a:pt x="0" y="9"/>
                    <a:pt x="12" y="0"/>
                    <a:pt x="27" y="0"/>
                  </a:cubicBezTo>
                  <a:cubicBezTo>
                    <a:pt x="42" y="0"/>
                    <a:pt x="54" y="9"/>
                    <a:pt x="54" y="20"/>
                  </a:cubicBezTo>
                  <a:close/>
                  <a:moveTo>
                    <a:pt x="5" y="20"/>
                  </a:moveTo>
                  <a:cubicBezTo>
                    <a:pt x="5" y="24"/>
                    <a:pt x="8" y="28"/>
                    <a:pt x="13" y="31"/>
                  </a:cubicBezTo>
                  <a:cubicBezTo>
                    <a:pt x="17" y="33"/>
                    <a:pt x="17" y="33"/>
                    <a:pt x="17" y="33"/>
                  </a:cubicBezTo>
                  <a:cubicBezTo>
                    <a:pt x="15" y="36"/>
                    <a:pt x="15" y="36"/>
                    <a:pt x="15" y="36"/>
                  </a:cubicBezTo>
                  <a:cubicBezTo>
                    <a:pt x="16" y="36"/>
                    <a:pt x="17" y="35"/>
                    <a:pt x="18" y="35"/>
                  </a:cubicBezTo>
                  <a:cubicBezTo>
                    <a:pt x="19" y="34"/>
                    <a:pt x="19" y="34"/>
                    <a:pt x="19" y="34"/>
                  </a:cubicBezTo>
                  <a:cubicBezTo>
                    <a:pt x="21" y="34"/>
                    <a:pt x="21" y="34"/>
                    <a:pt x="21" y="34"/>
                  </a:cubicBezTo>
                  <a:cubicBezTo>
                    <a:pt x="23" y="34"/>
                    <a:pt x="25" y="34"/>
                    <a:pt x="27" y="34"/>
                  </a:cubicBezTo>
                  <a:cubicBezTo>
                    <a:pt x="39" y="34"/>
                    <a:pt x="49" y="28"/>
                    <a:pt x="49" y="20"/>
                  </a:cubicBezTo>
                  <a:cubicBezTo>
                    <a:pt x="49" y="12"/>
                    <a:pt x="39" y="5"/>
                    <a:pt x="27" y="5"/>
                  </a:cubicBezTo>
                  <a:cubicBezTo>
                    <a:pt x="15" y="5"/>
                    <a:pt x="5" y="12"/>
                    <a:pt x="5" y="20"/>
                  </a:cubicBezTo>
                  <a:close/>
                  <a:moveTo>
                    <a:pt x="63" y="51"/>
                  </a:moveTo>
                  <a:cubicBezTo>
                    <a:pt x="63" y="52"/>
                    <a:pt x="64" y="52"/>
                    <a:pt x="64" y="53"/>
                  </a:cubicBezTo>
                  <a:cubicBezTo>
                    <a:pt x="63" y="53"/>
                    <a:pt x="63" y="54"/>
                    <a:pt x="62" y="54"/>
                  </a:cubicBezTo>
                  <a:cubicBezTo>
                    <a:pt x="61" y="54"/>
                    <a:pt x="60" y="54"/>
                    <a:pt x="59" y="53"/>
                  </a:cubicBezTo>
                  <a:cubicBezTo>
                    <a:pt x="55" y="52"/>
                    <a:pt x="52" y="51"/>
                    <a:pt x="48" y="48"/>
                  </a:cubicBezTo>
                  <a:cubicBezTo>
                    <a:pt x="46" y="49"/>
                    <a:pt x="44" y="49"/>
                    <a:pt x="42" y="49"/>
                  </a:cubicBezTo>
                  <a:cubicBezTo>
                    <a:pt x="35" y="49"/>
                    <a:pt x="29" y="47"/>
                    <a:pt x="24" y="44"/>
                  </a:cubicBezTo>
                  <a:cubicBezTo>
                    <a:pt x="25" y="44"/>
                    <a:pt x="26" y="44"/>
                    <a:pt x="27" y="44"/>
                  </a:cubicBezTo>
                  <a:cubicBezTo>
                    <a:pt x="35" y="44"/>
                    <a:pt x="43" y="42"/>
                    <a:pt x="49" y="38"/>
                  </a:cubicBezTo>
                  <a:cubicBezTo>
                    <a:pt x="55" y="33"/>
                    <a:pt x="59" y="27"/>
                    <a:pt x="59" y="20"/>
                  </a:cubicBezTo>
                  <a:cubicBezTo>
                    <a:pt x="59" y="18"/>
                    <a:pt x="58" y="16"/>
                    <a:pt x="58" y="14"/>
                  </a:cubicBezTo>
                  <a:cubicBezTo>
                    <a:pt x="64" y="18"/>
                    <a:pt x="68" y="23"/>
                    <a:pt x="68" y="30"/>
                  </a:cubicBezTo>
                  <a:cubicBezTo>
                    <a:pt x="68" y="36"/>
                    <a:pt x="65" y="41"/>
                    <a:pt x="58" y="45"/>
                  </a:cubicBezTo>
                  <a:cubicBezTo>
                    <a:pt x="60" y="48"/>
                    <a:pt x="61" y="49"/>
                    <a:pt x="63" y="51"/>
                  </a:cubicBezTo>
                  <a:close/>
                </a:path>
              </a:pathLst>
            </a:custGeom>
            <a:solidFill>
              <a:schemeClr val="bg1"/>
            </a:solidFill>
            <a:ln>
              <a:noFill/>
            </a:ln>
            <a:extLst/>
          </p:spPr>
          <p:txBody>
            <a:bodyPr/>
            <a:lstStyle/>
            <a:p>
              <a:endParaRPr lang="en-US"/>
            </a:p>
          </p:txBody>
        </p:sp>
      </p:grpSp>
      <p:sp>
        <p:nvSpPr>
          <p:cNvPr id="374" name="Freeform 23"/>
          <p:cNvSpPr>
            <a:spLocks noEditPoints="1"/>
          </p:cNvSpPr>
          <p:nvPr/>
        </p:nvSpPr>
        <p:spPr bwMode="auto">
          <a:xfrm>
            <a:off x="1927484" y="2691464"/>
            <a:ext cx="500819" cy="415516"/>
          </a:xfrm>
          <a:custGeom>
            <a:avLst/>
            <a:gdLst/>
            <a:ahLst/>
            <a:cxnLst>
              <a:cxn ang="0">
                <a:pos x="312" y="110"/>
              </a:cxn>
              <a:cxn ang="0">
                <a:pos x="323" y="138"/>
              </a:cxn>
              <a:cxn ang="0">
                <a:pos x="350" y="127"/>
              </a:cxn>
              <a:cxn ang="0">
                <a:pos x="339" y="100"/>
              </a:cxn>
              <a:cxn ang="0">
                <a:pos x="25" y="100"/>
              </a:cxn>
              <a:cxn ang="0">
                <a:pos x="15" y="127"/>
              </a:cxn>
              <a:cxn ang="0">
                <a:pos x="42" y="138"/>
              </a:cxn>
              <a:cxn ang="0">
                <a:pos x="53" y="110"/>
              </a:cxn>
              <a:cxn ang="0">
                <a:pos x="270" y="60"/>
              </a:cxn>
              <a:cxn ang="0">
                <a:pos x="248" y="69"/>
              </a:cxn>
              <a:cxn ang="0">
                <a:pos x="239" y="91"/>
              </a:cxn>
              <a:cxn ang="0">
                <a:pos x="252" y="116"/>
              </a:cxn>
              <a:cxn ang="0">
                <a:pos x="276" y="121"/>
              </a:cxn>
              <a:cxn ang="0">
                <a:pos x="297" y="103"/>
              </a:cxn>
              <a:cxn ang="0">
                <a:pos x="297" y="80"/>
              </a:cxn>
              <a:cxn ang="0">
                <a:pos x="276" y="62"/>
              </a:cxn>
              <a:cxn ang="0">
                <a:pos x="330" y="183"/>
              </a:cxn>
              <a:cxn ang="0">
                <a:pos x="321" y="152"/>
              </a:cxn>
              <a:cxn ang="0">
                <a:pos x="350" y="158"/>
              </a:cxn>
              <a:cxn ang="0">
                <a:pos x="364" y="185"/>
              </a:cxn>
              <a:cxn ang="0">
                <a:pos x="83" y="63"/>
              </a:cxn>
              <a:cxn ang="0">
                <a:pos x="65" y="85"/>
              </a:cxn>
              <a:cxn ang="0">
                <a:pos x="71" y="109"/>
              </a:cxn>
              <a:cxn ang="0">
                <a:pos x="96" y="121"/>
              </a:cxn>
              <a:cxn ang="0">
                <a:pos x="118" y="112"/>
              </a:cxn>
              <a:cxn ang="0">
                <a:pos x="127" y="91"/>
              </a:cxn>
              <a:cxn ang="0">
                <a:pos x="112" y="65"/>
              </a:cxn>
              <a:cxn ang="0">
                <a:pos x="35" y="150"/>
              </a:cxn>
              <a:cxn ang="0">
                <a:pos x="36" y="176"/>
              </a:cxn>
              <a:cxn ang="0">
                <a:pos x="0" y="185"/>
              </a:cxn>
              <a:cxn ang="0">
                <a:pos x="15" y="158"/>
              </a:cxn>
              <a:cxn ang="0">
                <a:pos x="183" y="0"/>
              </a:cxn>
              <a:cxn ang="0">
                <a:pos x="151" y="13"/>
              </a:cxn>
              <a:cxn ang="0">
                <a:pos x="138" y="45"/>
              </a:cxn>
              <a:cxn ang="0">
                <a:pos x="158" y="81"/>
              </a:cxn>
              <a:cxn ang="0">
                <a:pos x="192" y="89"/>
              </a:cxn>
              <a:cxn ang="0">
                <a:pos x="225" y="62"/>
              </a:cxn>
              <a:cxn ang="0">
                <a:pos x="225" y="27"/>
              </a:cxn>
              <a:cxn ang="0">
                <a:pos x="192" y="0"/>
              </a:cxn>
              <a:cxn ang="0">
                <a:pos x="265" y="174"/>
              </a:cxn>
              <a:cxn ang="0">
                <a:pos x="256" y="136"/>
              </a:cxn>
              <a:cxn ang="0">
                <a:pos x="279" y="136"/>
              </a:cxn>
              <a:cxn ang="0">
                <a:pos x="316" y="165"/>
              </a:cxn>
              <a:cxn ang="0">
                <a:pos x="100" y="272"/>
              </a:cxn>
              <a:cxn ang="0">
                <a:pos x="51" y="165"/>
              </a:cxn>
              <a:cxn ang="0">
                <a:pos x="85" y="136"/>
              </a:cxn>
              <a:cxn ang="0">
                <a:pos x="109" y="136"/>
              </a:cxn>
              <a:cxn ang="0">
                <a:pos x="100" y="174"/>
              </a:cxn>
              <a:cxn ang="0">
                <a:pos x="252" y="159"/>
              </a:cxn>
              <a:cxn ang="0">
                <a:pos x="210" y="109"/>
              </a:cxn>
              <a:cxn ang="0">
                <a:pos x="154" y="109"/>
              </a:cxn>
              <a:cxn ang="0">
                <a:pos x="112" y="159"/>
              </a:cxn>
            </a:cxnLst>
            <a:rect l="0" t="0" r="r" b="b"/>
            <a:pathLst>
              <a:path w="364" h="301">
                <a:moveTo>
                  <a:pt x="332" y="98"/>
                </a:moveTo>
                <a:lnTo>
                  <a:pt x="332" y="98"/>
                </a:lnTo>
                <a:lnTo>
                  <a:pt x="323" y="100"/>
                </a:lnTo>
                <a:lnTo>
                  <a:pt x="317" y="105"/>
                </a:lnTo>
                <a:lnTo>
                  <a:pt x="312" y="110"/>
                </a:lnTo>
                <a:lnTo>
                  <a:pt x="310" y="120"/>
                </a:lnTo>
                <a:lnTo>
                  <a:pt x="310" y="120"/>
                </a:lnTo>
                <a:lnTo>
                  <a:pt x="312" y="127"/>
                </a:lnTo>
                <a:lnTo>
                  <a:pt x="317" y="134"/>
                </a:lnTo>
                <a:lnTo>
                  <a:pt x="323" y="138"/>
                </a:lnTo>
                <a:lnTo>
                  <a:pt x="332" y="139"/>
                </a:lnTo>
                <a:lnTo>
                  <a:pt x="332" y="139"/>
                </a:lnTo>
                <a:lnTo>
                  <a:pt x="339" y="138"/>
                </a:lnTo>
                <a:lnTo>
                  <a:pt x="346" y="134"/>
                </a:lnTo>
                <a:lnTo>
                  <a:pt x="350" y="127"/>
                </a:lnTo>
                <a:lnTo>
                  <a:pt x="352" y="120"/>
                </a:lnTo>
                <a:lnTo>
                  <a:pt x="352" y="120"/>
                </a:lnTo>
                <a:lnTo>
                  <a:pt x="350" y="110"/>
                </a:lnTo>
                <a:lnTo>
                  <a:pt x="346" y="105"/>
                </a:lnTo>
                <a:lnTo>
                  <a:pt x="339" y="100"/>
                </a:lnTo>
                <a:lnTo>
                  <a:pt x="332" y="98"/>
                </a:lnTo>
                <a:lnTo>
                  <a:pt x="332" y="98"/>
                </a:lnTo>
                <a:close/>
                <a:moveTo>
                  <a:pt x="35" y="98"/>
                </a:moveTo>
                <a:lnTo>
                  <a:pt x="35" y="98"/>
                </a:lnTo>
                <a:lnTo>
                  <a:pt x="25" y="100"/>
                </a:lnTo>
                <a:lnTo>
                  <a:pt x="20" y="105"/>
                </a:lnTo>
                <a:lnTo>
                  <a:pt x="15" y="110"/>
                </a:lnTo>
                <a:lnTo>
                  <a:pt x="13" y="120"/>
                </a:lnTo>
                <a:lnTo>
                  <a:pt x="13" y="120"/>
                </a:lnTo>
                <a:lnTo>
                  <a:pt x="15" y="127"/>
                </a:lnTo>
                <a:lnTo>
                  <a:pt x="20" y="134"/>
                </a:lnTo>
                <a:lnTo>
                  <a:pt x="25" y="138"/>
                </a:lnTo>
                <a:lnTo>
                  <a:pt x="35" y="139"/>
                </a:lnTo>
                <a:lnTo>
                  <a:pt x="35" y="139"/>
                </a:lnTo>
                <a:lnTo>
                  <a:pt x="42" y="138"/>
                </a:lnTo>
                <a:lnTo>
                  <a:pt x="49" y="134"/>
                </a:lnTo>
                <a:lnTo>
                  <a:pt x="53" y="127"/>
                </a:lnTo>
                <a:lnTo>
                  <a:pt x="54" y="120"/>
                </a:lnTo>
                <a:lnTo>
                  <a:pt x="54" y="120"/>
                </a:lnTo>
                <a:lnTo>
                  <a:pt x="53" y="110"/>
                </a:lnTo>
                <a:lnTo>
                  <a:pt x="49" y="105"/>
                </a:lnTo>
                <a:lnTo>
                  <a:pt x="42" y="100"/>
                </a:lnTo>
                <a:lnTo>
                  <a:pt x="35" y="98"/>
                </a:lnTo>
                <a:lnTo>
                  <a:pt x="35" y="98"/>
                </a:lnTo>
                <a:close/>
                <a:moveTo>
                  <a:pt x="270" y="60"/>
                </a:moveTo>
                <a:lnTo>
                  <a:pt x="270" y="60"/>
                </a:lnTo>
                <a:lnTo>
                  <a:pt x="263" y="62"/>
                </a:lnTo>
                <a:lnTo>
                  <a:pt x="258" y="63"/>
                </a:lnTo>
                <a:lnTo>
                  <a:pt x="252" y="65"/>
                </a:lnTo>
                <a:lnTo>
                  <a:pt x="248" y="69"/>
                </a:lnTo>
                <a:lnTo>
                  <a:pt x="245" y="74"/>
                </a:lnTo>
                <a:lnTo>
                  <a:pt x="241" y="80"/>
                </a:lnTo>
                <a:lnTo>
                  <a:pt x="239" y="85"/>
                </a:lnTo>
                <a:lnTo>
                  <a:pt x="239" y="91"/>
                </a:lnTo>
                <a:lnTo>
                  <a:pt x="239" y="91"/>
                </a:lnTo>
                <a:lnTo>
                  <a:pt x="239" y="98"/>
                </a:lnTo>
                <a:lnTo>
                  <a:pt x="241" y="103"/>
                </a:lnTo>
                <a:lnTo>
                  <a:pt x="245" y="109"/>
                </a:lnTo>
                <a:lnTo>
                  <a:pt x="248" y="112"/>
                </a:lnTo>
                <a:lnTo>
                  <a:pt x="252" y="116"/>
                </a:lnTo>
                <a:lnTo>
                  <a:pt x="258" y="120"/>
                </a:lnTo>
                <a:lnTo>
                  <a:pt x="263" y="121"/>
                </a:lnTo>
                <a:lnTo>
                  <a:pt x="270" y="121"/>
                </a:lnTo>
                <a:lnTo>
                  <a:pt x="270" y="121"/>
                </a:lnTo>
                <a:lnTo>
                  <a:pt x="276" y="121"/>
                </a:lnTo>
                <a:lnTo>
                  <a:pt x="281" y="120"/>
                </a:lnTo>
                <a:lnTo>
                  <a:pt x="287" y="116"/>
                </a:lnTo>
                <a:lnTo>
                  <a:pt x="292" y="112"/>
                </a:lnTo>
                <a:lnTo>
                  <a:pt x="296" y="109"/>
                </a:lnTo>
                <a:lnTo>
                  <a:pt x="297" y="103"/>
                </a:lnTo>
                <a:lnTo>
                  <a:pt x="299" y="98"/>
                </a:lnTo>
                <a:lnTo>
                  <a:pt x="301" y="91"/>
                </a:lnTo>
                <a:lnTo>
                  <a:pt x="301" y="91"/>
                </a:lnTo>
                <a:lnTo>
                  <a:pt x="299" y="85"/>
                </a:lnTo>
                <a:lnTo>
                  <a:pt x="297" y="80"/>
                </a:lnTo>
                <a:lnTo>
                  <a:pt x="296" y="74"/>
                </a:lnTo>
                <a:lnTo>
                  <a:pt x="292" y="69"/>
                </a:lnTo>
                <a:lnTo>
                  <a:pt x="287" y="65"/>
                </a:lnTo>
                <a:lnTo>
                  <a:pt x="281" y="63"/>
                </a:lnTo>
                <a:lnTo>
                  <a:pt x="276" y="62"/>
                </a:lnTo>
                <a:lnTo>
                  <a:pt x="270" y="60"/>
                </a:lnTo>
                <a:lnTo>
                  <a:pt x="270" y="60"/>
                </a:lnTo>
                <a:close/>
                <a:moveTo>
                  <a:pt x="364" y="248"/>
                </a:moveTo>
                <a:lnTo>
                  <a:pt x="330" y="248"/>
                </a:lnTo>
                <a:lnTo>
                  <a:pt x="330" y="183"/>
                </a:lnTo>
                <a:lnTo>
                  <a:pt x="330" y="183"/>
                </a:lnTo>
                <a:lnTo>
                  <a:pt x="330" y="176"/>
                </a:lnTo>
                <a:lnTo>
                  <a:pt x="328" y="167"/>
                </a:lnTo>
                <a:lnTo>
                  <a:pt x="321" y="152"/>
                </a:lnTo>
                <a:lnTo>
                  <a:pt x="321" y="152"/>
                </a:lnTo>
                <a:lnTo>
                  <a:pt x="332" y="150"/>
                </a:lnTo>
                <a:lnTo>
                  <a:pt x="332" y="150"/>
                </a:lnTo>
                <a:lnTo>
                  <a:pt x="337" y="152"/>
                </a:lnTo>
                <a:lnTo>
                  <a:pt x="345" y="154"/>
                </a:lnTo>
                <a:lnTo>
                  <a:pt x="350" y="158"/>
                </a:lnTo>
                <a:lnTo>
                  <a:pt x="355" y="161"/>
                </a:lnTo>
                <a:lnTo>
                  <a:pt x="359" y="167"/>
                </a:lnTo>
                <a:lnTo>
                  <a:pt x="363" y="172"/>
                </a:lnTo>
                <a:lnTo>
                  <a:pt x="364" y="178"/>
                </a:lnTo>
                <a:lnTo>
                  <a:pt x="364" y="185"/>
                </a:lnTo>
                <a:lnTo>
                  <a:pt x="364" y="248"/>
                </a:lnTo>
                <a:close/>
                <a:moveTo>
                  <a:pt x="96" y="60"/>
                </a:moveTo>
                <a:lnTo>
                  <a:pt x="96" y="60"/>
                </a:lnTo>
                <a:lnTo>
                  <a:pt x="89" y="62"/>
                </a:lnTo>
                <a:lnTo>
                  <a:pt x="83" y="63"/>
                </a:lnTo>
                <a:lnTo>
                  <a:pt x="78" y="65"/>
                </a:lnTo>
                <a:lnTo>
                  <a:pt x="74" y="69"/>
                </a:lnTo>
                <a:lnTo>
                  <a:pt x="71" y="74"/>
                </a:lnTo>
                <a:lnTo>
                  <a:pt x="67" y="80"/>
                </a:lnTo>
                <a:lnTo>
                  <a:pt x="65" y="85"/>
                </a:lnTo>
                <a:lnTo>
                  <a:pt x="65" y="91"/>
                </a:lnTo>
                <a:lnTo>
                  <a:pt x="65" y="91"/>
                </a:lnTo>
                <a:lnTo>
                  <a:pt x="65" y="98"/>
                </a:lnTo>
                <a:lnTo>
                  <a:pt x="67" y="103"/>
                </a:lnTo>
                <a:lnTo>
                  <a:pt x="71" y="109"/>
                </a:lnTo>
                <a:lnTo>
                  <a:pt x="74" y="112"/>
                </a:lnTo>
                <a:lnTo>
                  <a:pt x="78" y="116"/>
                </a:lnTo>
                <a:lnTo>
                  <a:pt x="83" y="120"/>
                </a:lnTo>
                <a:lnTo>
                  <a:pt x="89" y="121"/>
                </a:lnTo>
                <a:lnTo>
                  <a:pt x="96" y="121"/>
                </a:lnTo>
                <a:lnTo>
                  <a:pt x="96" y="121"/>
                </a:lnTo>
                <a:lnTo>
                  <a:pt x="102" y="121"/>
                </a:lnTo>
                <a:lnTo>
                  <a:pt x="107" y="120"/>
                </a:lnTo>
                <a:lnTo>
                  <a:pt x="112" y="116"/>
                </a:lnTo>
                <a:lnTo>
                  <a:pt x="118" y="112"/>
                </a:lnTo>
                <a:lnTo>
                  <a:pt x="122" y="109"/>
                </a:lnTo>
                <a:lnTo>
                  <a:pt x="123" y="103"/>
                </a:lnTo>
                <a:lnTo>
                  <a:pt x="125" y="98"/>
                </a:lnTo>
                <a:lnTo>
                  <a:pt x="127" y="91"/>
                </a:lnTo>
                <a:lnTo>
                  <a:pt x="127" y="91"/>
                </a:lnTo>
                <a:lnTo>
                  <a:pt x="125" y="85"/>
                </a:lnTo>
                <a:lnTo>
                  <a:pt x="123" y="80"/>
                </a:lnTo>
                <a:lnTo>
                  <a:pt x="122" y="74"/>
                </a:lnTo>
                <a:lnTo>
                  <a:pt x="118" y="69"/>
                </a:lnTo>
                <a:lnTo>
                  <a:pt x="112" y="65"/>
                </a:lnTo>
                <a:lnTo>
                  <a:pt x="107" y="63"/>
                </a:lnTo>
                <a:lnTo>
                  <a:pt x="102" y="62"/>
                </a:lnTo>
                <a:lnTo>
                  <a:pt x="96" y="60"/>
                </a:lnTo>
                <a:lnTo>
                  <a:pt x="96" y="60"/>
                </a:lnTo>
                <a:close/>
                <a:moveTo>
                  <a:pt x="35" y="150"/>
                </a:moveTo>
                <a:lnTo>
                  <a:pt x="35" y="150"/>
                </a:lnTo>
                <a:lnTo>
                  <a:pt x="44" y="152"/>
                </a:lnTo>
                <a:lnTo>
                  <a:pt x="44" y="152"/>
                </a:lnTo>
                <a:lnTo>
                  <a:pt x="38" y="167"/>
                </a:lnTo>
                <a:lnTo>
                  <a:pt x="36" y="176"/>
                </a:lnTo>
                <a:lnTo>
                  <a:pt x="35" y="183"/>
                </a:lnTo>
                <a:lnTo>
                  <a:pt x="35" y="248"/>
                </a:lnTo>
                <a:lnTo>
                  <a:pt x="0" y="248"/>
                </a:lnTo>
                <a:lnTo>
                  <a:pt x="0" y="185"/>
                </a:lnTo>
                <a:lnTo>
                  <a:pt x="0" y="185"/>
                </a:lnTo>
                <a:lnTo>
                  <a:pt x="0" y="178"/>
                </a:lnTo>
                <a:lnTo>
                  <a:pt x="2" y="172"/>
                </a:lnTo>
                <a:lnTo>
                  <a:pt x="6" y="167"/>
                </a:lnTo>
                <a:lnTo>
                  <a:pt x="9" y="161"/>
                </a:lnTo>
                <a:lnTo>
                  <a:pt x="15" y="158"/>
                </a:lnTo>
                <a:lnTo>
                  <a:pt x="20" y="154"/>
                </a:lnTo>
                <a:lnTo>
                  <a:pt x="27" y="152"/>
                </a:lnTo>
                <a:lnTo>
                  <a:pt x="35" y="150"/>
                </a:lnTo>
                <a:lnTo>
                  <a:pt x="35" y="150"/>
                </a:lnTo>
                <a:close/>
                <a:moveTo>
                  <a:pt x="183" y="0"/>
                </a:moveTo>
                <a:lnTo>
                  <a:pt x="183" y="0"/>
                </a:lnTo>
                <a:lnTo>
                  <a:pt x="174" y="0"/>
                </a:lnTo>
                <a:lnTo>
                  <a:pt x="165" y="4"/>
                </a:lnTo>
                <a:lnTo>
                  <a:pt x="158" y="7"/>
                </a:lnTo>
                <a:lnTo>
                  <a:pt x="151" y="13"/>
                </a:lnTo>
                <a:lnTo>
                  <a:pt x="145" y="20"/>
                </a:lnTo>
                <a:lnTo>
                  <a:pt x="141" y="27"/>
                </a:lnTo>
                <a:lnTo>
                  <a:pt x="138" y="36"/>
                </a:lnTo>
                <a:lnTo>
                  <a:pt x="138" y="45"/>
                </a:lnTo>
                <a:lnTo>
                  <a:pt x="138" y="45"/>
                </a:lnTo>
                <a:lnTo>
                  <a:pt x="138" y="54"/>
                </a:lnTo>
                <a:lnTo>
                  <a:pt x="141" y="62"/>
                </a:lnTo>
                <a:lnTo>
                  <a:pt x="145" y="71"/>
                </a:lnTo>
                <a:lnTo>
                  <a:pt x="151" y="76"/>
                </a:lnTo>
                <a:lnTo>
                  <a:pt x="158" y="81"/>
                </a:lnTo>
                <a:lnTo>
                  <a:pt x="165" y="87"/>
                </a:lnTo>
                <a:lnTo>
                  <a:pt x="174" y="89"/>
                </a:lnTo>
                <a:lnTo>
                  <a:pt x="183" y="91"/>
                </a:lnTo>
                <a:lnTo>
                  <a:pt x="183" y="91"/>
                </a:lnTo>
                <a:lnTo>
                  <a:pt x="192" y="89"/>
                </a:lnTo>
                <a:lnTo>
                  <a:pt x="200" y="87"/>
                </a:lnTo>
                <a:lnTo>
                  <a:pt x="209" y="81"/>
                </a:lnTo>
                <a:lnTo>
                  <a:pt x="214" y="76"/>
                </a:lnTo>
                <a:lnTo>
                  <a:pt x="219" y="71"/>
                </a:lnTo>
                <a:lnTo>
                  <a:pt x="225" y="62"/>
                </a:lnTo>
                <a:lnTo>
                  <a:pt x="227" y="54"/>
                </a:lnTo>
                <a:lnTo>
                  <a:pt x="229" y="45"/>
                </a:lnTo>
                <a:lnTo>
                  <a:pt x="229" y="45"/>
                </a:lnTo>
                <a:lnTo>
                  <a:pt x="227" y="36"/>
                </a:lnTo>
                <a:lnTo>
                  <a:pt x="225" y="27"/>
                </a:lnTo>
                <a:lnTo>
                  <a:pt x="219" y="20"/>
                </a:lnTo>
                <a:lnTo>
                  <a:pt x="214" y="13"/>
                </a:lnTo>
                <a:lnTo>
                  <a:pt x="209" y="7"/>
                </a:lnTo>
                <a:lnTo>
                  <a:pt x="200" y="4"/>
                </a:lnTo>
                <a:lnTo>
                  <a:pt x="192" y="0"/>
                </a:lnTo>
                <a:lnTo>
                  <a:pt x="183" y="0"/>
                </a:lnTo>
                <a:lnTo>
                  <a:pt x="183" y="0"/>
                </a:lnTo>
                <a:close/>
                <a:moveTo>
                  <a:pt x="319" y="272"/>
                </a:moveTo>
                <a:lnTo>
                  <a:pt x="265" y="272"/>
                </a:lnTo>
                <a:lnTo>
                  <a:pt x="265" y="174"/>
                </a:lnTo>
                <a:lnTo>
                  <a:pt x="265" y="174"/>
                </a:lnTo>
                <a:lnTo>
                  <a:pt x="265" y="163"/>
                </a:lnTo>
                <a:lnTo>
                  <a:pt x="263" y="154"/>
                </a:lnTo>
                <a:lnTo>
                  <a:pt x="259" y="145"/>
                </a:lnTo>
                <a:lnTo>
                  <a:pt x="256" y="136"/>
                </a:lnTo>
                <a:lnTo>
                  <a:pt x="256" y="136"/>
                </a:lnTo>
                <a:lnTo>
                  <a:pt x="263" y="134"/>
                </a:lnTo>
                <a:lnTo>
                  <a:pt x="270" y="134"/>
                </a:lnTo>
                <a:lnTo>
                  <a:pt x="270" y="134"/>
                </a:lnTo>
                <a:lnTo>
                  <a:pt x="279" y="136"/>
                </a:lnTo>
                <a:lnTo>
                  <a:pt x="288" y="138"/>
                </a:lnTo>
                <a:lnTo>
                  <a:pt x="297" y="143"/>
                </a:lnTo>
                <a:lnTo>
                  <a:pt x="305" y="149"/>
                </a:lnTo>
                <a:lnTo>
                  <a:pt x="310" y="156"/>
                </a:lnTo>
                <a:lnTo>
                  <a:pt x="316" y="165"/>
                </a:lnTo>
                <a:lnTo>
                  <a:pt x="317" y="174"/>
                </a:lnTo>
                <a:lnTo>
                  <a:pt x="319" y="183"/>
                </a:lnTo>
                <a:lnTo>
                  <a:pt x="319" y="272"/>
                </a:lnTo>
                <a:close/>
                <a:moveTo>
                  <a:pt x="100" y="174"/>
                </a:moveTo>
                <a:lnTo>
                  <a:pt x="100" y="272"/>
                </a:lnTo>
                <a:lnTo>
                  <a:pt x="45" y="272"/>
                </a:lnTo>
                <a:lnTo>
                  <a:pt x="45" y="183"/>
                </a:lnTo>
                <a:lnTo>
                  <a:pt x="45" y="183"/>
                </a:lnTo>
                <a:lnTo>
                  <a:pt x="47" y="174"/>
                </a:lnTo>
                <a:lnTo>
                  <a:pt x="51" y="165"/>
                </a:lnTo>
                <a:lnTo>
                  <a:pt x="54" y="156"/>
                </a:lnTo>
                <a:lnTo>
                  <a:pt x="60" y="149"/>
                </a:lnTo>
                <a:lnTo>
                  <a:pt x="67" y="143"/>
                </a:lnTo>
                <a:lnTo>
                  <a:pt x="76" y="138"/>
                </a:lnTo>
                <a:lnTo>
                  <a:pt x="85" y="136"/>
                </a:lnTo>
                <a:lnTo>
                  <a:pt x="96" y="134"/>
                </a:lnTo>
                <a:lnTo>
                  <a:pt x="96" y="134"/>
                </a:lnTo>
                <a:lnTo>
                  <a:pt x="103" y="134"/>
                </a:lnTo>
                <a:lnTo>
                  <a:pt x="109" y="136"/>
                </a:lnTo>
                <a:lnTo>
                  <a:pt x="109" y="136"/>
                </a:lnTo>
                <a:lnTo>
                  <a:pt x="105" y="145"/>
                </a:lnTo>
                <a:lnTo>
                  <a:pt x="102" y="154"/>
                </a:lnTo>
                <a:lnTo>
                  <a:pt x="100" y="163"/>
                </a:lnTo>
                <a:lnTo>
                  <a:pt x="100" y="174"/>
                </a:lnTo>
                <a:lnTo>
                  <a:pt x="100" y="174"/>
                </a:lnTo>
                <a:close/>
                <a:moveTo>
                  <a:pt x="111" y="301"/>
                </a:moveTo>
                <a:lnTo>
                  <a:pt x="254" y="301"/>
                </a:lnTo>
                <a:lnTo>
                  <a:pt x="254" y="174"/>
                </a:lnTo>
                <a:lnTo>
                  <a:pt x="254" y="174"/>
                </a:lnTo>
                <a:lnTo>
                  <a:pt x="252" y="159"/>
                </a:lnTo>
                <a:lnTo>
                  <a:pt x="248" y="145"/>
                </a:lnTo>
                <a:lnTo>
                  <a:pt x="241" y="134"/>
                </a:lnTo>
                <a:lnTo>
                  <a:pt x="232" y="123"/>
                </a:lnTo>
                <a:lnTo>
                  <a:pt x="223" y="114"/>
                </a:lnTo>
                <a:lnTo>
                  <a:pt x="210" y="109"/>
                </a:lnTo>
                <a:lnTo>
                  <a:pt x="198" y="103"/>
                </a:lnTo>
                <a:lnTo>
                  <a:pt x="183" y="101"/>
                </a:lnTo>
                <a:lnTo>
                  <a:pt x="183" y="101"/>
                </a:lnTo>
                <a:lnTo>
                  <a:pt x="169" y="103"/>
                </a:lnTo>
                <a:lnTo>
                  <a:pt x="154" y="109"/>
                </a:lnTo>
                <a:lnTo>
                  <a:pt x="143" y="114"/>
                </a:lnTo>
                <a:lnTo>
                  <a:pt x="132" y="123"/>
                </a:lnTo>
                <a:lnTo>
                  <a:pt x="123" y="134"/>
                </a:lnTo>
                <a:lnTo>
                  <a:pt x="116" y="145"/>
                </a:lnTo>
                <a:lnTo>
                  <a:pt x="112" y="159"/>
                </a:lnTo>
                <a:lnTo>
                  <a:pt x="111" y="174"/>
                </a:lnTo>
                <a:lnTo>
                  <a:pt x="111" y="301"/>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377" name="Group 376"/>
          <p:cNvGrpSpPr/>
          <p:nvPr/>
        </p:nvGrpSpPr>
        <p:grpSpPr>
          <a:xfrm>
            <a:off x="8718406" y="3645818"/>
            <a:ext cx="577125" cy="577125"/>
            <a:chOff x="10816500" y="3562317"/>
            <a:chExt cx="469617" cy="469617"/>
          </a:xfrm>
        </p:grpSpPr>
        <p:sp>
          <p:nvSpPr>
            <p:cNvPr id="93" name="Rectangle 92"/>
            <p:cNvSpPr/>
            <p:nvPr/>
          </p:nvSpPr>
          <p:spPr>
            <a:xfrm>
              <a:off x="10816500" y="3562317"/>
              <a:ext cx="469617" cy="469617"/>
            </a:xfrm>
            <a:prstGeom prst="rect">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5" name="Freeform 23"/>
            <p:cNvSpPr>
              <a:spLocks noEditPoints="1"/>
            </p:cNvSpPr>
            <p:nvPr/>
          </p:nvSpPr>
          <p:spPr bwMode="auto">
            <a:xfrm>
              <a:off x="10841514" y="3626299"/>
              <a:ext cx="419588" cy="348121"/>
            </a:xfrm>
            <a:custGeom>
              <a:avLst/>
              <a:gdLst/>
              <a:ahLst/>
              <a:cxnLst>
                <a:cxn ang="0">
                  <a:pos x="312" y="110"/>
                </a:cxn>
                <a:cxn ang="0">
                  <a:pos x="323" y="138"/>
                </a:cxn>
                <a:cxn ang="0">
                  <a:pos x="350" y="127"/>
                </a:cxn>
                <a:cxn ang="0">
                  <a:pos x="339" y="100"/>
                </a:cxn>
                <a:cxn ang="0">
                  <a:pos x="25" y="100"/>
                </a:cxn>
                <a:cxn ang="0">
                  <a:pos x="15" y="127"/>
                </a:cxn>
                <a:cxn ang="0">
                  <a:pos x="42" y="138"/>
                </a:cxn>
                <a:cxn ang="0">
                  <a:pos x="53" y="110"/>
                </a:cxn>
                <a:cxn ang="0">
                  <a:pos x="270" y="60"/>
                </a:cxn>
                <a:cxn ang="0">
                  <a:pos x="248" y="69"/>
                </a:cxn>
                <a:cxn ang="0">
                  <a:pos x="239" y="91"/>
                </a:cxn>
                <a:cxn ang="0">
                  <a:pos x="252" y="116"/>
                </a:cxn>
                <a:cxn ang="0">
                  <a:pos x="276" y="121"/>
                </a:cxn>
                <a:cxn ang="0">
                  <a:pos x="297" y="103"/>
                </a:cxn>
                <a:cxn ang="0">
                  <a:pos x="297" y="80"/>
                </a:cxn>
                <a:cxn ang="0">
                  <a:pos x="276" y="62"/>
                </a:cxn>
                <a:cxn ang="0">
                  <a:pos x="330" y="183"/>
                </a:cxn>
                <a:cxn ang="0">
                  <a:pos x="321" y="152"/>
                </a:cxn>
                <a:cxn ang="0">
                  <a:pos x="350" y="158"/>
                </a:cxn>
                <a:cxn ang="0">
                  <a:pos x="364" y="185"/>
                </a:cxn>
                <a:cxn ang="0">
                  <a:pos x="83" y="63"/>
                </a:cxn>
                <a:cxn ang="0">
                  <a:pos x="65" y="85"/>
                </a:cxn>
                <a:cxn ang="0">
                  <a:pos x="71" y="109"/>
                </a:cxn>
                <a:cxn ang="0">
                  <a:pos x="96" y="121"/>
                </a:cxn>
                <a:cxn ang="0">
                  <a:pos x="118" y="112"/>
                </a:cxn>
                <a:cxn ang="0">
                  <a:pos x="127" y="91"/>
                </a:cxn>
                <a:cxn ang="0">
                  <a:pos x="112" y="65"/>
                </a:cxn>
                <a:cxn ang="0">
                  <a:pos x="35" y="150"/>
                </a:cxn>
                <a:cxn ang="0">
                  <a:pos x="36" y="176"/>
                </a:cxn>
                <a:cxn ang="0">
                  <a:pos x="0" y="185"/>
                </a:cxn>
                <a:cxn ang="0">
                  <a:pos x="15" y="158"/>
                </a:cxn>
                <a:cxn ang="0">
                  <a:pos x="183" y="0"/>
                </a:cxn>
                <a:cxn ang="0">
                  <a:pos x="151" y="13"/>
                </a:cxn>
                <a:cxn ang="0">
                  <a:pos x="138" y="45"/>
                </a:cxn>
                <a:cxn ang="0">
                  <a:pos x="158" y="81"/>
                </a:cxn>
                <a:cxn ang="0">
                  <a:pos x="192" y="89"/>
                </a:cxn>
                <a:cxn ang="0">
                  <a:pos x="225" y="62"/>
                </a:cxn>
                <a:cxn ang="0">
                  <a:pos x="225" y="27"/>
                </a:cxn>
                <a:cxn ang="0">
                  <a:pos x="192" y="0"/>
                </a:cxn>
                <a:cxn ang="0">
                  <a:pos x="265" y="174"/>
                </a:cxn>
                <a:cxn ang="0">
                  <a:pos x="256" y="136"/>
                </a:cxn>
                <a:cxn ang="0">
                  <a:pos x="279" y="136"/>
                </a:cxn>
                <a:cxn ang="0">
                  <a:pos x="316" y="165"/>
                </a:cxn>
                <a:cxn ang="0">
                  <a:pos x="100" y="272"/>
                </a:cxn>
                <a:cxn ang="0">
                  <a:pos x="51" y="165"/>
                </a:cxn>
                <a:cxn ang="0">
                  <a:pos x="85" y="136"/>
                </a:cxn>
                <a:cxn ang="0">
                  <a:pos x="109" y="136"/>
                </a:cxn>
                <a:cxn ang="0">
                  <a:pos x="100" y="174"/>
                </a:cxn>
                <a:cxn ang="0">
                  <a:pos x="252" y="159"/>
                </a:cxn>
                <a:cxn ang="0">
                  <a:pos x="210" y="109"/>
                </a:cxn>
                <a:cxn ang="0">
                  <a:pos x="154" y="109"/>
                </a:cxn>
                <a:cxn ang="0">
                  <a:pos x="112" y="159"/>
                </a:cxn>
              </a:cxnLst>
              <a:rect l="0" t="0" r="r" b="b"/>
              <a:pathLst>
                <a:path w="364" h="301">
                  <a:moveTo>
                    <a:pt x="332" y="98"/>
                  </a:moveTo>
                  <a:lnTo>
                    <a:pt x="332" y="98"/>
                  </a:lnTo>
                  <a:lnTo>
                    <a:pt x="323" y="100"/>
                  </a:lnTo>
                  <a:lnTo>
                    <a:pt x="317" y="105"/>
                  </a:lnTo>
                  <a:lnTo>
                    <a:pt x="312" y="110"/>
                  </a:lnTo>
                  <a:lnTo>
                    <a:pt x="310" y="120"/>
                  </a:lnTo>
                  <a:lnTo>
                    <a:pt x="310" y="120"/>
                  </a:lnTo>
                  <a:lnTo>
                    <a:pt x="312" y="127"/>
                  </a:lnTo>
                  <a:lnTo>
                    <a:pt x="317" y="134"/>
                  </a:lnTo>
                  <a:lnTo>
                    <a:pt x="323" y="138"/>
                  </a:lnTo>
                  <a:lnTo>
                    <a:pt x="332" y="139"/>
                  </a:lnTo>
                  <a:lnTo>
                    <a:pt x="332" y="139"/>
                  </a:lnTo>
                  <a:lnTo>
                    <a:pt x="339" y="138"/>
                  </a:lnTo>
                  <a:lnTo>
                    <a:pt x="346" y="134"/>
                  </a:lnTo>
                  <a:lnTo>
                    <a:pt x="350" y="127"/>
                  </a:lnTo>
                  <a:lnTo>
                    <a:pt x="352" y="120"/>
                  </a:lnTo>
                  <a:lnTo>
                    <a:pt x="352" y="120"/>
                  </a:lnTo>
                  <a:lnTo>
                    <a:pt x="350" y="110"/>
                  </a:lnTo>
                  <a:lnTo>
                    <a:pt x="346" y="105"/>
                  </a:lnTo>
                  <a:lnTo>
                    <a:pt x="339" y="100"/>
                  </a:lnTo>
                  <a:lnTo>
                    <a:pt x="332" y="98"/>
                  </a:lnTo>
                  <a:lnTo>
                    <a:pt x="332" y="98"/>
                  </a:lnTo>
                  <a:close/>
                  <a:moveTo>
                    <a:pt x="35" y="98"/>
                  </a:moveTo>
                  <a:lnTo>
                    <a:pt x="35" y="98"/>
                  </a:lnTo>
                  <a:lnTo>
                    <a:pt x="25" y="100"/>
                  </a:lnTo>
                  <a:lnTo>
                    <a:pt x="20" y="105"/>
                  </a:lnTo>
                  <a:lnTo>
                    <a:pt x="15" y="110"/>
                  </a:lnTo>
                  <a:lnTo>
                    <a:pt x="13" y="120"/>
                  </a:lnTo>
                  <a:lnTo>
                    <a:pt x="13" y="120"/>
                  </a:lnTo>
                  <a:lnTo>
                    <a:pt x="15" y="127"/>
                  </a:lnTo>
                  <a:lnTo>
                    <a:pt x="20" y="134"/>
                  </a:lnTo>
                  <a:lnTo>
                    <a:pt x="25" y="138"/>
                  </a:lnTo>
                  <a:lnTo>
                    <a:pt x="35" y="139"/>
                  </a:lnTo>
                  <a:lnTo>
                    <a:pt x="35" y="139"/>
                  </a:lnTo>
                  <a:lnTo>
                    <a:pt x="42" y="138"/>
                  </a:lnTo>
                  <a:lnTo>
                    <a:pt x="49" y="134"/>
                  </a:lnTo>
                  <a:lnTo>
                    <a:pt x="53" y="127"/>
                  </a:lnTo>
                  <a:lnTo>
                    <a:pt x="54" y="120"/>
                  </a:lnTo>
                  <a:lnTo>
                    <a:pt x="54" y="120"/>
                  </a:lnTo>
                  <a:lnTo>
                    <a:pt x="53" y="110"/>
                  </a:lnTo>
                  <a:lnTo>
                    <a:pt x="49" y="105"/>
                  </a:lnTo>
                  <a:lnTo>
                    <a:pt x="42" y="100"/>
                  </a:lnTo>
                  <a:lnTo>
                    <a:pt x="35" y="98"/>
                  </a:lnTo>
                  <a:lnTo>
                    <a:pt x="35" y="98"/>
                  </a:lnTo>
                  <a:close/>
                  <a:moveTo>
                    <a:pt x="270" y="60"/>
                  </a:moveTo>
                  <a:lnTo>
                    <a:pt x="270" y="60"/>
                  </a:lnTo>
                  <a:lnTo>
                    <a:pt x="263" y="62"/>
                  </a:lnTo>
                  <a:lnTo>
                    <a:pt x="258" y="63"/>
                  </a:lnTo>
                  <a:lnTo>
                    <a:pt x="252" y="65"/>
                  </a:lnTo>
                  <a:lnTo>
                    <a:pt x="248" y="69"/>
                  </a:lnTo>
                  <a:lnTo>
                    <a:pt x="245" y="74"/>
                  </a:lnTo>
                  <a:lnTo>
                    <a:pt x="241" y="80"/>
                  </a:lnTo>
                  <a:lnTo>
                    <a:pt x="239" y="85"/>
                  </a:lnTo>
                  <a:lnTo>
                    <a:pt x="239" y="91"/>
                  </a:lnTo>
                  <a:lnTo>
                    <a:pt x="239" y="91"/>
                  </a:lnTo>
                  <a:lnTo>
                    <a:pt x="239" y="98"/>
                  </a:lnTo>
                  <a:lnTo>
                    <a:pt x="241" y="103"/>
                  </a:lnTo>
                  <a:lnTo>
                    <a:pt x="245" y="109"/>
                  </a:lnTo>
                  <a:lnTo>
                    <a:pt x="248" y="112"/>
                  </a:lnTo>
                  <a:lnTo>
                    <a:pt x="252" y="116"/>
                  </a:lnTo>
                  <a:lnTo>
                    <a:pt x="258" y="120"/>
                  </a:lnTo>
                  <a:lnTo>
                    <a:pt x="263" y="121"/>
                  </a:lnTo>
                  <a:lnTo>
                    <a:pt x="270" y="121"/>
                  </a:lnTo>
                  <a:lnTo>
                    <a:pt x="270" y="121"/>
                  </a:lnTo>
                  <a:lnTo>
                    <a:pt x="276" y="121"/>
                  </a:lnTo>
                  <a:lnTo>
                    <a:pt x="281" y="120"/>
                  </a:lnTo>
                  <a:lnTo>
                    <a:pt x="287" y="116"/>
                  </a:lnTo>
                  <a:lnTo>
                    <a:pt x="292" y="112"/>
                  </a:lnTo>
                  <a:lnTo>
                    <a:pt x="296" y="109"/>
                  </a:lnTo>
                  <a:lnTo>
                    <a:pt x="297" y="103"/>
                  </a:lnTo>
                  <a:lnTo>
                    <a:pt x="299" y="98"/>
                  </a:lnTo>
                  <a:lnTo>
                    <a:pt x="301" y="91"/>
                  </a:lnTo>
                  <a:lnTo>
                    <a:pt x="301" y="91"/>
                  </a:lnTo>
                  <a:lnTo>
                    <a:pt x="299" y="85"/>
                  </a:lnTo>
                  <a:lnTo>
                    <a:pt x="297" y="80"/>
                  </a:lnTo>
                  <a:lnTo>
                    <a:pt x="296" y="74"/>
                  </a:lnTo>
                  <a:lnTo>
                    <a:pt x="292" y="69"/>
                  </a:lnTo>
                  <a:lnTo>
                    <a:pt x="287" y="65"/>
                  </a:lnTo>
                  <a:lnTo>
                    <a:pt x="281" y="63"/>
                  </a:lnTo>
                  <a:lnTo>
                    <a:pt x="276" y="62"/>
                  </a:lnTo>
                  <a:lnTo>
                    <a:pt x="270" y="60"/>
                  </a:lnTo>
                  <a:lnTo>
                    <a:pt x="270" y="60"/>
                  </a:lnTo>
                  <a:close/>
                  <a:moveTo>
                    <a:pt x="364" y="248"/>
                  </a:moveTo>
                  <a:lnTo>
                    <a:pt x="330" y="248"/>
                  </a:lnTo>
                  <a:lnTo>
                    <a:pt x="330" y="183"/>
                  </a:lnTo>
                  <a:lnTo>
                    <a:pt x="330" y="183"/>
                  </a:lnTo>
                  <a:lnTo>
                    <a:pt x="330" y="176"/>
                  </a:lnTo>
                  <a:lnTo>
                    <a:pt x="328" y="167"/>
                  </a:lnTo>
                  <a:lnTo>
                    <a:pt x="321" y="152"/>
                  </a:lnTo>
                  <a:lnTo>
                    <a:pt x="321" y="152"/>
                  </a:lnTo>
                  <a:lnTo>
                    <a:pt x="332" y="150"/>
                  </a:lnTo>
                  <a:lnTo>
                    <a:pt x="332" y="150"/>
                  </a:lnTo>
                  <a:lnTo>
                    <a:pt x="337" y="152"/>
                  </a:lnTo>
                  <a:lnTo>
                    <a:pt x="345" y="154"/>
                  </a:lnTo>
                  <a:lnTo>
                    <a:pt x="350" y="158"/>
                  </a:lnTo>
                  <a:lnTo>
                    <a:pt x="355" y="161"/>
                  </a:lnTo>
                  <a:lnTo>
                    <a:pt x="359" y="167"/>
                  </a:lnTo>
                  <a:lnTo>
                    <a:pt x="363" y="172"/>
                  </a:lnTo>
                  <a:lnTo>
                    <a:pt x="364" y="178"/>
                  </a:lnTo>
                  <a:lnTo>
                    <a:pt x="364" y="185"/>
                  </a:lnTo>
                  <a:lnTo>
                    <a:pt x="364" y="248"/>
                  </a:lnTo>
                  <a:close/>
                  <a:moveTo>
                    <a:pt x="96" y="60"/>
                  </a:moveTo>
                  <a:lnTo>
                    <a:pt x="96" y="60"/>
                  </a:lnTo>
                  <a:lnTo>
                    <a:pt x="89" y="62"/>
                  </a:lnTo>
                  <a:lnTo>
                    <a:pt x="83" y="63"/>
                  </a:lnTo>
                  <a:lnTo>
                    <a:pt x="78" y="65"/>
                  </a:lnTo>
                  <a:lnTo>
                    <a:pt x="74" y="69"/>
                  </a:lnTo>
                  <a:lnTo>
                    <a:pt x="71" y="74"/>
                  </a:lnTo>
                  <a:lnTo>
                    <a:pt x="67" y="80"/>
                  </a:lnTo>
                  <a:lnTo>
                    <a:pt x="65" y="85"/>
                  </a:lnTo>
                  <a:lnTo>
                    <a:pt x="65" y="91"/>
                  </a:lnTo>
                  <a:lnTo>
                    <a:pt x="65" y="91"/>
                  </a:lnTo>
                  <a:lnTo>
                    <a:pt x="65" y="98"/>
                  </a:lnTo>
                  <a:lnTo>
                    <a:pt x="67" y="103"/>
                  </a:lnTo>
                  <a:lnTo>
                    <a:pt x="71" y="109"/>
                  </a:lnTo>
                  <a:lnTo>
                    <a:pt x="74" y="112"/>
                  </a:lnTo>
                  <a:lnTo>
                    <a:pt x="78" y="116"/>
                  </a:lnTo>
                  <a:lnTo>
                    <a:pt x="83" y="120"/>
                  </a:lnTo>
                  <a:lnTo>
                    <a:pt x="89" y="121"/>
                  </a:lnTo>
                  <a:lnTo>
                    <a:pt x="96" y="121"/>
                  </a:lnTo>
                  <a:lnTo>
                    <a:pt x="96" y="121"/>
                  </a:lnTo>
                  <a:lnTo>
                    <a:pt x="102" y="121"/>
                  </a:lnTo>
                  <a:lnTo>
                    <a:pt x="107" y="120"/>
                  </a:lnTo>
                  <a:lnTo>
                    <a:pt x="112" y="116"/>
                  </a:lnTo>
                  <a:lnTo>
                    <a:pt x="118" y="112"/>
                  </a:lnTo>
                  <a:lnTo>
                    <a:pt x="122" y="109"/>
                  </a:lnTo>
                  <a:lnTo>
                    <a:pt x="123" y="103"/>
                  </a:lnTo>
                  <a:lnTo>
                    <a:pt x="125" y="98"/>
                  </a:lnTo>
                  <a:lnTo>
                    <a:pt x="127" y="91"/>
                  </a:lnTo>
                  <a:lnTo>
                    <a:pt x="127" y="91"/>
                  </a:lnTo>
                  <a:lnTo>
                    <a:pt x="125" y="85"/>
                  </a:lnTo>
                  <a:lnTo>
                    <a:pt x="123" y="80"/>
                  </a:lnTo>
                  <a:lnTo>
                    <a:pt x="122" y="74"/>
                  </a:lnTo>
                  <a:lnTo>
                    <a:pt x="118" y="69"/>
                  </a:lnTo>
                  <a:lnTo>
                    <a:pt x="112" y="65"/>
                  </a:lnTo>
                  <a:lnTo>
                    <a:pt x="107" y="63"/>
                  </a:lnTo>
                  <a:lnTo>
                    <a:pt x="102" y="62"/>
                  </a:lnTo>
                  <a:lnTo>
                    <a:pt x="96" y="60"/>
                  </a:lnTo>
                  <a:lnTo>
                    <a:pt x="96" y="60"/>
                  </a:lnTo>
                  <a:close/>
                  <a:moveTo>
                    <a:pt x="35" y="150"/>
                  </a:moveTo>
                  <a:lnTo>
                    <a:pt x="35" y="150"/>
                  </a:lnTo>
                  <a:lnTo>
                    <a:pt x="44" y="152"/>
                  </a:lnTo>
                  <a:lnTo>
                    <a:pt x="44" y="152"/>
                  </a:lnTo>
                  <a:lnTo>
                    <a:pt x="38" y="167"/>
                  </a:lnTo>
                  <a:lnTo>
                    <a:pt x="36" y="176"/>
                  </a:lnTo>
                  <a:lnTo>
                    <a:pt x="35" y="183"/>
                  </a:lnTo>
                  <a:lnTo>
                    <a:pt x="35" y="248"/>
                  </a:lnTo>
                  <a:lnTo>
                    <a:pt x="0" y="248"/>
                  </a:lnTo>
                  <a:lnTo>
                    <a:pt x="0" y="185"/>
                  </a:lnTo>
                  <a:lnTo>
                    <a:pt x="0" y="185"/>
                  </a:lnTo>
                  <a:lnTo>
                    <a:pt x="0" y="178"/>
                  </a:lnTo>
                  <a:lnTo>
                    <a:pt x="2" y="172"/>
                  </a:lnTo>
                  <a:lnTo>
                    <a:pt x="6" y="167"/>
                  </a:lnTo>
                  <a:lnTo>
                    <a:pt x="9" y="161"/>
                  </a:lnTo>
                  <a:lnTo>
                    <a:pt x="15" y="158"/>
                  </a:lnTo>
                  <a:lnTo>
                    <a:pt x="20" y="154"/>
                  </a:lnTo>
                  <a:lnTo>
                    <a:pt x="27" y="152"/>
                  </a:lnTo>
                  <a:lnTo>
                    <a:pt x="35" y="150"/>
                  </a:lnTo>
                  <a:lnTo>
                    <a:pt x="35" y="150"/>
                  </a:lnTo>
                  <a:close/>
                  <a:moveTo>
                    <a:pt x="183" y="0"/>
                  </a:moveTo>
                  <a:lnTo>
                    <a:pt x="183" y="0"/>
                  </a:lnTo>
                  <a:lnTo>
                    <a:pt x="174" y="0"/>
                  </a:lnTo>
                  <a:lnTo>
                    <a:pt x="165" y="4"/>
                  </a:lnTo>
                  <a:lnTo>
                    <a:pt x="158" y="7"/>
                  </a:lnTo>
                  <a:lnTo>
                    <a:pt x="151" y="13"/>
                  </a:lnTo>
                  <a:lnTo>
                    <a:pt x="145" y="20"/>
                  </a:lnTo>
                  <a:lnTo>
                    <a:pt x="141" y="27"/>
                  </a:lnTo>
                  <a:lnTo>
                    <a:pt x="138" y="36"/>
                  </a:lnTo>
                  <a:lnTo>
                    <a:pt x="138" y="45"/>
                  </a:lnTo>
                  <a:lnTo>
                    <a:pt x="138" y="45"/>
                  </a:lnTo>
                  <a:lnTo>
                    <a:pt x="138" y="54"/>
                  </a:lnTo>
                  <a:lnTo>
                    <a:pt x="141" y="62"/>
                  </a:lnTo>
                  <a:lnTo>
                    <a:pt x="145" y="71"/>
                  </a:lnTo>
                  <a:lnTo>
                    <a:pt x="151" y="76"/>
                  </a:lnTo>
                  <a:lnTo>
                    <a:pt x="158" y="81"/>
                  </a:lnTo>
                  <a:lnTo>
                    <a:pt x="165" y="87"/>
                  </a:lnTo>
                  <a:lnTo>
                    <a:pt x="174" y="89"/>
                  </a:lnTo>
                  <a:lnTo>
                    <a:pt x="183" y="91"/>
                  </a:lnTo>
                  <a:lnTo>
                    <a:pt x="183" y="91"/>
                  </a:lnTo>
                  <a:lnTo>
                    <a:pt x="192" y="89"/>
                  </a:lnTo>
                  <a:lnTo>
                    <a:pt x="200" y="87"/>
                  </a:lnTo>
                  <a:lnTo>
                    <a:pt x="209" y="81"/>
                  </a:lnTo>
                  <a:lnTo>
                    <a:pt x="214" y="76"/>
                  </a:lnTo>
                  <a:lnTo>
                    <a:pt x="219" y="71"/>
                  </a:lnTo>
                  <a:lnTo>
                    <a:pt x="225" y="62"/>
                  </a:lnTo>
                  <a:lnTo>
                    <a:pt x="227" y="54"/>
                  </a:lnTo>
                  <a:lnTo>
                    <a:pt x="229" y="45"/>
                  </a:lnTo>
                  <a:lnTo>
                    <a:pt x="229" y="45"/>
                  </a:lnTo>
                  <a:lnTo>
                    <a:pt x="227" y="36"/>
                  </a:lnTo>
                  <a:lnTo>
                    <a:pt x="225" y="27"/>
                  </a:lnTo>
                  <a:lnTo>
                    <a:pt x="219" y="20"/>
                  </a:lnTo>
                  <a:lnTo>
                    <a:pt x="214" y="13"/>
                  </a:lnTo>
                  <a:lnTo>
                    <a:pt x="209" y="7"/>
                  </a:lnTo>
                  <a:lnTo>
                    <a:pt x="200" y="4"/>
                  </a:lnTo>
                  <a:lnTo>
                    <a:pt x="192" y="0"/>
                  </a:lnTo>
                  <a:lnTo>
                    <a:pt x="183" y="0"/>
                  </a:lnTo>
                  <a:lnTo>
                    <a:pt x="183" y="0"/>
                  </a:lnTo>
                  <a:close/>
                  <a:moveTo>
                    <a:pt x="319" y="272"/>
                  </a:moveTo>
                  <a:lnTo>
                    <a:pt x="265" y="272"/>
                  </a:lnTo>
                  <a:lnTo>
                    <a:pt x="265" y="174"/>
                  </a:lnTo>
                  <a:lnTo>
                    <a:pt x="265" y="174"/>
                  </a:lnTo>
                  <a:lnTo>
                    <a:pt x="265" y="163"/>
                  </a:lnTo>
                  <a:lnTo>
                    <a:pt x="263" y="154"/>
                  </a:lnTo>
                  <a:lnTo>
                    <a:pt x="259" y="145"/>
                  </a:lnTo>
                  <a:lnTo>
                    <a:pt x="256" y="136"/>
                  </a:lnTo>
                  <a:lnTo>
                    <a:pt x="256" y="136"/>
                  </a:lnTo>
                  <a:lnTo>
                    <a:pt x="263" y="134"/>
                  </a:lnTo>
                  <a:lnTo>
                    <a:pt x="270" y="134"/>
                  </a:lnTo>
                  <a:lnTo>
                    <a:pt x="270" y="134"/>
                  </a:lnTo>
                  <a:lnTo>
                    <a:pt x="279" y="136"/>
                  </a:lnTo>
                  <a:lnTo>
                    <a:pt x="288" y="138"/>
                  </a:lnTo>
                  <a:lnTo>
                    <a:pt x="297" y="143"/>
                  </a:lnTo>
                  <a:lnTo>
                    <a:pt x="305" y="149"/>
                  </a:lnTo>
                  <a:lnTo>
                    <a:pt x="310" y="156"/>
                  </a:lnTo>
                  <a:lnTo>
                    <a:pt x="316" y="165"/>
                  </a:lnTo>
                  <a:lnTo>
                    <a:pt x="317" y="174"/>
                  </a:lnTo>
                  <a:lnTo>
                    <a:pt x="319" y="183"/>
                  </a:lnTo>
                  <a:lnTo>
                    <a:pt x="319" y="272"/>
                  </a:lnTo>
                  <a:close/>
                  <a:moveTo>
                    <a:pt x="100" y="174"/>
                  </a:moveTo>
                  <a:lnTo>
                    <a:pt x="100" y="272"/>
                  </a:lnTo>
                  <a:lnTo>
                    <a:pt x="45" y="272"/>
                  </a:lnTo>
                  <a:lnTo>
                    <a:pt x="45" y="183"/>
                  </a:lnTo>
                  <a:lnTo>
                    <a:pt x="45" y="183"/>
                  </a:lnTo>
                  <a:lnTo>
                    <a:pt x="47" y="174"/>
                  </a:lnTo>
                  <a:lnTo>
                    <a:pt x="51" y="165"/>
                  </a:lnTo>
                  <a:lnTo>
                    <a:pt x="54" y="156"/>
                  </a:lnTo>
                  <a:lnTo>
                    <a:pt x="60" y="149"/>
                  </a:lnTo>
                  <a:lnTo>
                    <a:pt x="67" y="143"/>
                  </a:lnTo>
                  <a:lnTo>
                    <a:pt x="76" y="138"/>
                  </a:lnTo>
                  <a:lnTo>
                    <a:pt x="85" y="136"/>
                  </a:lnTo>
                  <a:lnTo>
                    <a:pt x="96" y="134"/>
                  </a:lnTo>
                  <a:lnTo>
                    <a:pt x="96" y="134"/>
                  </a:lnTo>
                  <a:lnTo>
                    <a:pt x="103" y="134"/>
                  </a:lnTo>
                  <a:lnTo>
                    <a:pt x="109" y="136"/>
                  </a:lnTo>
                  <a:lnTo>
                    <a:pt x="109" y="136"/>
                  </a:lnTo>
                  <a:lnTo>
                    <a:pt x="105" y="145"/>
                  </a:lnTo>
                  <a:lnTo>
                    <a:pt x="102" y="154"/>
                  </a:lnTo>
                  <a:lnTo>
                    <a:pt x="100" y="163"/>
                  </a:lnTo>
                  <a:lnTo>
                    <a:pt x="100" y="174"/>
                  </a:lnTo>
                  <a:lnTo>
                    <a:pt x="100" y="174"/>
                  </a:lnTo>
                  <a:close/>
                  <a:moveTo>
                    <a:pt x="111" y="301"/>
                  </a:moveTo>
                  <a:lnTo>
                    <a:pt x="254" y="301"/>
                  </a:lnTo>
                  <a:lnTo>
                    <a:pt x="254" y="174"/>
                  </a:lnTo>
                  <a:lnTo>
                    <a:pt x="254" y="174"/>
                  </a:lnTo>
                  <a:lnTo>
                    <a:pt x="252" y="159"/>
                  </a:lnTo>
                  <a:lnTo>
                    <a:pt x="248" y="145"/>
                  </a:lnTo>
                  <a:lnTo>
                    <a:pt x="241" y="134"/>
                  </a:lnTo>
                  <a:lnTo>
                    <a:pt x="232" y="123"/>
                  </a:lnTo>
                  <a:lnTo>
                    <a:pt x="223" y="114"/>
                  </a:lnTo>
                  <a:lnTo>
                    <a:pt x="210" y="109"/>
                  </a:lnTo>
                  <a:lnTo>
                    <a:pt x="198" y="103"/>
                  </a:lnTo>
                  <a:lnTo>
                    <a:pt x="183" y="101"/>
                  </a:lnTo>
                  <a:lnTo>
                    <a:pt x="183" y="101"/>
                  </a:lnTo>
                  <a:lnTo>
                    <a:pt x="169" y="103"/>
                  </a:lnTo>
                  <a:lnTo>
                    <a:pt x="154" y="109"/>
                  </a:lnTo>
                  <a:lnTo>
                    <a:pt x="143" y="114"/>
                  </a:lnTo>
                  <a:lnTo>
                    <a:pt x="132" y="123"/>
                  </a:lnTo>
                  <a:lnTo>
                    <a:pt x="123" y="134"/>
                  </a:lnTo>
                  <a:lnTo>
                    <a:pt x="116" y="145"/>
                  </a:lnTo>
                  <a:lnTo>
                    <a:pt x="112" y="159"/>
                  </a:lnTo>
                  <a:lnTo>
                    <a:pt x="111" y="174"/>
                  </a:lnTo>
                  <a:lnTo>
                    <a:pt x="111" y="301"/>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81" name="Group 380"/>
          <p:cNvGrpSpPr/>
          <p:nvPr/>
        </p:nvGrpSpPr>
        <p:grpSpPr>
          <a:xfrm>
            <a:off x="6888368" y="3603518"/>
            <a:ext cx="619425" cy="619425"/>
            <a:chOff x="7056812" y="3555390"/>
            <a:chExt cx="469617" cy="469617"/>
          </a:xfrm>
        </p:grpSpPr>
        <p:grpSp>
          <p:nvGrpSpPr>
            <p:cNvPr id="69" name="Group 68"/>
            <p:cNvGrpSpPr/>
            <p:nvPr/>
          </p:nvGrpSpPr>
          <p:grpSpPr>
            <a:xfrm>
              <a:off x="7056812" y="3555390"/>
              <a:ext cx="469617" cy="469617"/>
              <a:chOff x="8033561" y="3117264"/>
              <a:chExt cx="469617" cy="469617"/>
            </a:xfrm>
            <a:solidFill>
              <a:schemeClr val="accent2">
                <a:lumMod val="75000"/>
              </a:schemeClr>
            </a:solidFill>
          </p:grpSpPr>
          <p:sp>
            <p:nvSpPr>
              <p:cNvPr id="70" name="Rectangle 69"/>
              <p:cNvSpPr/>
              <p:nvPr/>
            </p:nvSpPr>
            <p:spPr>
              <a:xfrm>
                <a:off x="8033561" y="3117264"/>
                <a:ext cx="469617" cy="469617"/>
              </a:xfrm>
              <a:prstGeom prst="rect">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294"/>
              <p:cNvSpPr>
                <a:spLocks noChangeArrowheads="1"/>
              </p:cNvSpPr>
              <p:nvPr/>
            </p:nvSpPr>
            <p:spPr bwMode="auto">
              <a:xfrm>
                <a:off x="8276442" y="3249775"/>
                <a:ext cx="39755" cy="53800"/>
              </a:xfrm>
              <a:custGeom>
                <a:avLst/>
                <a:gdLst>
                  <a:gd name="T0" fmla="*/ 17 w 151"/>
                  <a:gd name="T1" fmla="*/ 201 h 202"/>
                  <a:gd name="T2" fmla="*/ 75 w 151"/>
                  <a:gd name="T3" fmla="*/ 67 h 202"/>
                  <a:gd name="T4" fmla="*/ 84 w 151"/>
                  <a:gd name="T5" fmla="*/ 0 h 202"/>
                  <a:gd name="T6" fmla="*/ 33 w 151"/>
                  <a:gd name="T7" fmla="*/ 75 h 202"/>
                  <a:gd name="T8" fmla="*/ 17 w 151"/>
                  <a:gd name="T9" fmla="*/ 201 h 202"/>
                  <a:gd name="T10" fmla="*/ 17 w 151"/>
                  <a:gd name="T11" fmla="*/ 201 h 202"/>
                  <a:gd name="T12" fmla="*/ 17 w 151"/>
                  <a:gd name="T13" fmla="*/ 201 h 202"/>
                </a:gdLst>
                <a:ahLst/>
                <a:cxnLst>
                  <a:cxn ang="0">
                    <a:pos x="T0" y="T1"/>
                  </a:cxn>
                  <a:cxn ang="0">
                    <a:pos x="T2" y="T3"/>
                  </a:cxn>
                  <a:cxn ang="0">
                    <a:pos x="T4" y="T5"/>
                  </a:cxn>
                  <a:cxn ang="0">
                    <a:pos x="T6" y="T7"/>
                  </a:cxn>
                  <a:cxn ang="0">
                    <a:pos x="T8" y="T9"/>
                  </a:cxn>
                  <a:cxn ang="0">
                    <a:pos x="T10" y="T11"/>
                  </a:cxn>
                  <a:cxn ang="0">
                    <a:pos x="T12" y="T13"/>
                  </a:cxn>
                </a:cxnLst>
                <a:rect l="0" t="0" r="r" b="b"/>
                <a:pathLst>
                  <a:path w="151" h="202">
                    <a:moveTo>
                      <a:pt x="17" y="201"/>
                    </a:moveTo>
                    <a:cubicBezTo>
                      <a:pt x="17" y="201"/>
                      <a:pt x="150" y="176"/>
                      <a:pt x="75" y="67"/>
                    </a:cubicBezTo>
                    <a:cubicBezTo>
                      <a:pt x="50" y="17"/>
                      <a:pt x="84" y="0"/>
                      <a:pt x="84" y="0"/>
                    </a:cubicBezTo>
                    <a:cubicBezTo>
                      <a:pt x="84" y="0"/>
                      <a:pt x="0" y="0"/>
                      <a:pt x="33" y="75"/>
                    </a:cubicBezTo>
                    <a:cubicBezTo>
                      <a:pt x="67" y="142"/>
                      <a:pt x="58" y="176"/>
                      <a:pt x="17" y="201"/>
                    </a:cubicBezTo>
                    <a:close/>
                    <a:moveTo>
                      <a:pt x="17" y="201"/>
                    </a:moveTo>
                    <a:lnTo>
                      <a:pt x="17" y="201"/>
                    </a:lnTo>
                    <a:close/>
                  </a:path>
                </a:pathLst>
              </a:custGeom>
              <a:grp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z="2400" dirty="0">
                  <a:ea typeface="SimSun" charset="0"/>
                </a:endParaRPr>
              </a:p>
            </p:txBody>
          </p:sp>
        </p:grpSp>
        <p:sp>
          <p:nvSpPr>
            <p:cNvPr id="379" name="AutoShape 112"/>
            <p:cNvSpPr>
              <a:spLocks/>
            </p:cNvSpPr>
            <p:nvPr/>
          </p:nvSpPr>
          <p:spPr bwMode="auto">
            <a:xfrm>
              <a:off x="7133708" y="3592179"/>
              <a:ext cx="355846" cy="391890"/>
            </a:xfrm>
            <a:custGeom>
              <a:avLst/>
              <a:gdLst>
                <a:gd name="T0" fmla="*/ 10510 w 21020"/>
                <a:gd name="T1" fmla="*/ 10800 h 21600"/>
                <a:gd name="T2" fmla="*/ 10510 w 21020"/>
                <a:gd name="T3" fmla="*/ 10800 h 21600"/>
                <a:gd name="T4" fmla="*/ 10510 w 21020"/>
                <a:gd name="T5" fmla="*/ 10800 h 21600"/>
                <a:gd name="T6" fmla="*/ 10510 w 21020"/>
                <a:gd name="T7" fmla="*/ 10800 h 21600"/>
              </a:gdLst>
              <a:ahLst/>
              <a:cxnLst>
                <a:cxn ang="0">
                  <a:pos x="T0" y="T1"/>
                </a:cxn>
                <a:cxn ang="0">
                  <a:pos x="T2" y="T3"/>
                </a:cxn>
                <a:cxn ang="0">
                  <a:pos x="T4" y="T5"/>
                </a:cxn>
                <a:cxn ang="0">
                  <a:pos x="T6" y="T7"/>
                </a:cxn>
              </a:cxnLst>
              <a:rect l="0" t="0" r="r" b="b"/>
              <a:pathLst>
                <a:path w="21020" h="2160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chemeClr val="bg1"/>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grpSp>
      <p:grpSp>
        <p:nvGrpSpPr>
          <p:cNvPr id="386" name="Group 385"/>
          <p:cNvGrpSpPr/>
          <p:nvPr/>
        </p:nvGrpSpPr>
        <p:grpSpPr>
          <a:xfrm>
            <a:off x="55039" y="604089"/>
            <a:ext cx="4213711" cy="5244322"/>
            <a:chOff x="55039" y="604089"/>
            <a:chExt cx="4213711" cy="5244322"/>
          </a:xfrm>
        </p:grpSpPr>
        <p:grpSp>
          <p:nvGrpSpPr>
            <p:cNvPr id="383" name="Group 382"/>
            <p:cNvGrpSpPr/>
            <p:nvPr/>
          </p:nvGrpSpPr>
          <p:grpSpPr>
            <a:xfrm>
              <a:off x="55039" y="604089"/>
              <a:ext cx="4213711" cy="5244322"/>
              <a:chOff x="55039" y="604089"/>
              <a:chExt cx="4213711" cy="5244322"/>
            </a:xfrm>
          </p:grpSpPr>
          <p:grpSp>
            <p:nvGrpSpPr>
              <p:cNvPr id="187" name="Group 186"/>
              <p:cNvGrpSpPr/>
              <p:nvPr/>
            </p:nvGrpSpPr>
            <p:grpSpPr>
              <a:xfrm>
                <a:off x="1448955" y="2171715"/>
                <a:ext cx="1455870" cy="1454973"/>
                <a:chOff x="5092695" y="3337954"/>
                <a:chExt cx="1680565" cy="1679530"/>
              </a:xfrm>
            </p:grpSpPr>
            <p:sp>
              <p:nvSpPr>
                <p:cNvPr id="188" name="Freeform 172"/>
                <p:cNvSpPr>
                  <a:spLocks noEditPoints="1"/>
                </p:cNvSpPr>
                <p:nvPr/>
              </p:nvSpPr>
              <p:spPr bwMode="auto">
                <a:xfrm>
                  <a:off x="5092695" y="3337954"/>
                  <a:ext cx="1680565" cy="1679530"/>
                </a:xfrm>
                <a:custGeom>
                  <a:avLst/>
                  <a:gdLst>
                    <a:gd name="T0" fmla="*/ 1041 w 1041"/>
                    <a:gd name="T1" fmla="*/ 521 h 1040"/>
                    <a:gd name="T2" fmla="*/ 981 w 1041"/>
                    <a:gd name="T3" fmla="*/ 446 h 1040"/>
                    <a:gd name="T4" fmla="*/ 1019 w 1041"/>
                    <a:gd name="T5" fmla="*/ 369 h 1040"/>
                    <a:gd name="T6" fmla="*/ 939 w 1041"/>
                    <a:gd name="T7" fmla="*/ 314 h 1040"/>
                    <a:gd name="T8" fmla="*/ 951 w 1041"/>
                    <a:gd name="T9" fmla="*/ 228 h 1040"/>
                    <a:gd name="T10" fmla="*/ 859 w 1041"/>
                    <a:gd name="T11" fmla="*/ 199 h 1040"/>
                    <a:gd name="T12" fmla="*/ 845 w 1041"/>
                    <a:gd name="T13" fmla="*/ 114 h 1040"/>
                    <a:gd name="T14" fmla="*/ 748 w 1041"/>
                    <a:gd name="T15" fmla="*/ 114 h 1040"/>
                    <a:gd name="T16" fmla="*/ 709 w 1041"/>
                    <a:gd name="T17" fmla="*/ 36 h 1040"/>
                    <a:gd name="T18" fmla="*/ 617 w 1041"/>
                    <a:gd name="T19" fmla="*/ 64 h 1040"/>
                    <a:gd name="T20" fmla="*/ 557 w 1041"/>
                    <a:gd name="T21" fmla="*/ 2 h 1040"/>
                    <a:gd name="T22" fmla="*/ 485 w 1041"/>
                    <a:gd name="T23" fmla="*/ 2 h 1040"/>
                    <a:gd name="T24" fmla="*/ 425 w 1041"/>
                    <a:gd name="T25" fmla="*/ 64 h 1040"/>
                    <a:gd name="T26" fmla="*/ 332 w 1041"/>
                    <a:gd name="T27" fmla="*/ 36 h 1040"/>
                    <a:gd name="T28" fmla="*/ 293 w 1041"/>
                    <a:gd name="T29" fmla="*/ 114 h 1040"/>
                    <a:gd name="T30" fmla="*/ 197 w 1041"/>
                    <a:gd name="T31" fmla="*/ 114 h 1040"/>
                    <a:gd name="T32" fmla="*/ 183 w 1041"/>
                    <a:gd name="T33" fmla="*/ 199 h 1040"/>
                    <a:gd name="T34" fmla="*/ 91 w 1041"/>
                    <a:gd name="T35" fmla="*/ 228 h 1040"/>
                    <a:gd name="T36" fmla="*/ 103 w 1041"/>
                    <a:gd name="T37" fmla="*/ 314 h 1040"/>
                    <a:gd name="T38" fmla="*/ 23 w 1041"/>
                    <a:gd name="T39" fmla="*/ 369 h 1040"/>
                    <a:gd name="T40" fmla="*/ 60 w 1041"/>
                    <a:gd name="T41" fmla="*/ 446 h 1040"/>
                    <a:gd name="T42" fmla="*/ 0 w 1041"/>
                    <a:gd name="T43" fmla="*/ 521 h 1040"/>
                    <a:gd name="T44" fmla="*/ 55 w 1041"/>
                    <a:gd name="T45" fmla="*/ 535 h 1040"/>
                    <a:gd name="T46" fmla="*/ 7 w 1041"/>
                    <a:gd name="T47" fmla="*/ 605 h 1040"/>
                    <a:gd name="T48" fmla="*/ 79 w 1041"/>
                    <a:gd name="T49" fmla="*/ 672 h 1040"/>
                    <a:gd name="T50" fmla="*/ 54 w 1041"/>
                    <a:gd name="T51" fmla="*/ 752 h 1040"/>
                    <a:gd name="T52" fmla="*/ 143 w 1041"/>
                    <a:gd name="T53" fmla="*/ 795 h 1040"/>
                    <a:gd name="T54" fmla="*/ 143 w 1041"/>
                    <a:gd name="T55" fmla="*/ 878 h 1040"/>
                    <a:gd name="T56" fmla="*/ 240 w 1041"/>
                    <a:gd name="T57" fmla="*/ 893 h 1040"/>
                    <a:gd name="T58" fmla="*/ 264 w 1041"/>
                    <a:gd name="T59" fmla="*/ 974 h 1040"/>
                    <a:gd name="T60" fmla="*/ 362 w 1041"/>
                    <a:gd name="T61" fmla="*/ 959 h 1040"/>
                    <a:gd name="T62" fmla="*/ 407 w 1041"/>
                    <a:gd name="T63" fmla="*/ 1029 h 1040"/>
                    <a:gd name="T64" fmla="*/ 497 w 1041"/>
                    <a:gd name="T65" fmla="*/ 987 h 1040"/>
                    <a:gd name="T66" fmla="*/ 545 w 1041"/>
                    <a:gd name="T67" fmla="*/ 987 h 1040"/>
                    <a:gd name="T68" fmla="*/ 634 w 1041"/>
                    <a:gd name="T69" fmla="*/ 1029 h 1040"/>
                    <a:gd name="T70" fmla="*/ 680 w 1041"/>
                    <a:gd name="T71" fmla="*/ 959 h 1040"/>
                    <a:gd name="T72" fmla="*/ 778 w 1041"/>
                    <a:gd name="T73" fmla="*/ 974 h 1040"/>
                    <a:gd name="T74" fmla="*/ 801 w 1041"/>
                    <a:gd name="T75" fmla="*/ 893 h 1040"/>
                    <a:gd name="T76" fmla="*/ 899 w 1041"/>
                    <a:gd name="T77" fmla="*/ 878 h 1040"/>
                    <a:gd name="T78" fmla="*/ 898 w 1041"/>
                    <a:gd name="T79" fmla="*/ 795 h 1040"/>
                    <a:gd name="T80" fmla="*/ 987 w 1041"/>
                    <a:gd name="T81" fmla="*/ 752 h 1040"/>
                    <a:gd name="T82" fmla="*/ 962 w 1041"/>
                    <a:gd name="T83" fmla="*/ 672 h 1040"/>
                    <a:gd name="T84" fmla="*/ 1034 w 1041"/>
                    <a:gd name="T85" fmla="*/ 605 h 1040"/>
                    <a:gd name="T86" fmla="*/ 987 w 1041"/>
                    <a:gd name="T87" fmla="*/ 535 h 1040"/>
                    <a:gd name="T88" fmla="*/ 521 w 1041"/>
                    <a:gd name="T89" fmla="*/ 906 h 1040"/>
                    <a:gd name="T90" fmla="*/ 521 w 1041"/>
                    <a:gd name="T91" fmla="*/ 134 h 1040"/>
                    <a:gd name="T92" fmla="*/ 521 w 1041"/>
                    <a:gd name="T93" fmla="*/ 906 h 10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041" h="1040">
                      <a:moveTo>
                        <a:pt x="1041" y="523"/>
                      </a:moveTo>
                      <a:cubicBezTo>
                        <a:pt x="1041" y="522"/>
                        <a:pt x="1041" y="521"/>
                        <a:pt x="1041" y="521"/>
                      </a:cubicBezTo>
                      <a:cubicBezTo>
                        <a:pt x="1041" y="497"/>
                        <a:pt x="1040" y="473"/>
                        <a:pt x="1036" y="450"/>
                      </a:cubicBezTo>
                      <a:cubicBezTo>
                        <a:pt x="981" y="446"/>
                        <a:pt x="981" y="446"/>
                        <a:pt x="981" y="446"/>
                      </a:cubicBezTo>
                      <a:cubicBezTo>
                        <a:pt x="978" y="429"/>
                        <a:pt x="975" y="413"/>
                        <a:pt x="970" y="396"/>
                      </a:cubicBezTo>
                      <a:cubicBezTo>
                        <a:pt x="1019" y="369"/>
                        <a:pt x="1019" y="369"/>
                        <a:pt x="1019" y="369"/>
                      </a:cubicBezTo>
                      <a:cubicBezTo>
                        <a:pt x="1011" y="345"/>
                        <a:pt x="1003" y="323"/>
                        <a:pt x="993" y="301"/>
                      </a:cubicBezTo>
                      <a:cubicBezTo>
                        <a:pt x="939" y="314"/>
                        <a:pt x="939" y="314"/>
                        <a:pt x="939" y="314"/>
                      </a:cubicBezTo>
                      <a:cubicBezTo>
                        <a:pt x="931" y="298"/>
                        <a:pt x="922" y="283"/>
                        <a:pt x="913" y="269"/>
                      </a:cubicBezTo>
                      <a:cubicBezTo>
                        <a:pt x="951" y="228"/>
                        <a:pt x="951" y="228"/>
                        <a:pt x="951" y="228"/>
                      </a:cubicBezTo>
                      <a:cubicBezTo>
                        <a:pt x="938" y="208"/>
                        <a:pt x="923" y="189"/>
                        <a:pt x="907" y="172"/>
                      </a:cubicBezTo>
                      <a:cubicBezTo>
                        <a:pt x="859" y="199"/>
                        <a:pt x="859" y="199"/>
                        <a:pt x="859" y="199"/>
                      </a:cubicBezTo>
                      <a:cubicBezTo>
                        <a:pt x="847" y="187"/>
                        <a:pt x="834" y="175"/>
                        <a:pt x="821" y="164"/>
                      </a:cubicBezTo>
                      <a:cubicBezTo>
                        <a:pt x="845" y="114"/>
                        <a:pt x="845" y="114"/>
                        <a:pt x="845" y="114"/>
                      </a:cubicBezTo>
                      <a:cubicBezTo>
                        <a:pt x="826" y="99"/>
                        <a:pt x="806" y="85"/>
                        <a:pt x="786" y="73"/>
                      </a:cubicBezTo>
                      <a:cubicBezTo>
                        <a:pt x="748" y="114"/>
                        <a:pt x="748" y="114"/>
                        <a:pt x="748" y="114"/>
                      </a:cubicBezTo>
                      <a:cubicBezTo>
                        <a:pt x="733" y="105"/>
                        <a:pt x="717" y="97"/>
                        <a:pt x="701" y="91"/>
                      </a:cubicBezTo>
                      <a:cubicBezTo>
                        <a:pt x="709" y="36"/>
                        <a:pt x="709" y="36"/>
                        <a:pt x="709" y="36"/>
                      </a:cubicBezTo>
                      <a:cubicBezTo>
                        <a:pt x="687" y="27"/>
                        <a:pt x="664" y="20"/>
                        <a:pt x="641" y="14"/>
                      </a:cubicBezTo>
                      <a:cubicBezTo>
                        <a:pt x="617" y="64"/>
                        <a:pt x="617" y="64"/>
                        <a:pt x="617" y="64"/>
                      </a:cubicBezTo>
                      <a:cubicBezTo>
                        <a:pt x="600" y="61"/>
                        <a:pt x="582" y="58"/>
                        <a:pt x="565" y="57"/>
                      </a:cubicBezTo>
                      <a:cubicBezTo>
                        <a:pt x="557" y="2"/>
                        <a:pt x="557" y="2"/>
                        <a:pt x="557" y="2"/>
                      </a:cubicBezTo>
                      <a:cubicBezTo>
                        <a:pt x="545" y="1"/>
                        <a:pt x="533" y="0"/>
                        <a:pt x="521" y="0"/>
                      </a:cubicBezTo>
                      <a:cubicBezTo>
                        <a:pt x="509" y="0"/>
                        <a:pt x="497" y="1"/>
                        <a:pt x="485" y="2"/>
                      </a:cubicBezTo>
                      <a:cubicBezTo>
                        <a:pt x="477" y="57"/>
                        <a:pt x="477" y="57"/>
                        <a:pt x="477" y="57"/>
                      </a:cubicBezTo>
                      <a:cubicBezTo>
                        <a:pt x="459" y="58"/>
                        <a:pt x="442" y="61"/>
                        <a:pt x="425" y="64"/>
                      </a:cubicBezTo>
                      <a:cubicBezTo>
                        <a:pt x="401" y="14"/>
                        <a:pt x="401" y="14"/>
                        <a:pt x="401" y="14"/>
                      </a:cubicBezTo>
                      <a:cubicBezTo>
                        <a:pt x="377" y="20"/>
                        <a:pt x="354" y="27"/>
                        <a:pt x="332" y="36"/>
                      </a:cubicBezTo>
                      <a:cubicBezTo>
                        <a:pt x="341" y="91"/>
                        <a:pt x="341" y="91"/>
                        <a:pt x="341" y="91"/>
                      </a:cubicBezTo>
                      <a:cubicBezTo>
                        <a:pt x="325" y="97"/>
                        <a:pt x="309" y="105"/>
                        <a:pt x="293" y="114"/>
                      </a:cubicBezTo>
                      <a:cubicBezTo>
                        <a:pt x="256" y="73"/>
                        <a:pt x="256" y="73"/>
                        <a:pt x="256" y="73"/>
                      </a:cubicBezTo>
                      <a:cubicBezTo>
                        <a:pt x="235" y="85"/>
                        <a:pt x="215" y="99"/>
                        <a:pt x="197" y="114"/>
                      </a:cubicBezTo>
                      <a:cubicBezTo>
                        <a:pt x="221" y="164"/>
                        <a:pt x="221" y="164"/>
                        <a:pt x="221" y="164"/>
                      </a:cubicBezTo>
                      <a:cubicBezTo>
                        <a:pt x="208" y="175"/>
                        <a:pt x="195" y="187"/>
                        <a:pt x="183" y="199"/>
                      </a:cubicBezTo>
                      <a:cubicBezTo>
                        <a:pt x="135" y="172"/>
                        <a:pt x="135" y="172"/>
                        <a:pt x="135" y="172"/>
                      </a:cubicBezTo>
                      <a:cubicBezTo>
                        <a:pt x="119" y="189"/>
                        <a:pt x="104" y="208"/>
                        <a:pt x="91" y="228"/>
                      </a:cubicBezTo>
                      <a:cubicBezTo>
                        <a:pt x="128" y="269"/>
                        <a:pt x="128" y="269"/>
                        <a:pt x="128" y="269"/>
                      </a:cubicBezTo>
                      <a:cubicBezTo>
                        <a:pt x="119" y="283"/>
                        <a:pt x="111" y="298"/>
                        <a:pt x="103" y="314"/>
                      </a:cubicBezTo>
                      <a:cubicBezTo>
                        <a:pt x="49" y="301"/>
                        <a:pt x="49" y="301"/>
                        <a:pt x="49" y="301"/>
                      </a:cubicBezTo>
                      <a:cubicBezTo>
                        <a:pt x="39" y="323"/>
                        <a:pt x="30" y="345"/>
                        <a:pt x="23" y="369"/>
                      </a:cubicBezTo>
                      <a:cubicBezTo>
                        <a:pt x="71" y="396"/>
                        <a:pt x="71" y="396"/>
                        <a:pt x="71" y="396"/>
                      </a:cubicBezTo>
                      <a:cubicBezTo>
                        <a:pt x="67" y="413"/>
                        <a:pt x="63" y="429"/>
                        <a:pt x="60" y="446"/>
                      </a:cubicBezTo>
                      <a:cubicBezTo>
                        <a:pt x="5" y="450"/>
                        <a:pt x="5" y="450"/>
                        <a:pt x="5" y="450"/>
                      </a:cubicBezTo>
                      <a:cubicBezTo>
                        <a:pt x="2" y="473"/>
                        <a:pt x="0" y="497"/>
                        <a:pt x="0" y="521"/>
                      </a:cubicBezTo>
                      <a:cubicBezTo>
                        <a:pt x="0" y="521"/>
                        <a:pt x="0" y="522"/>
                        <a:pt x="0" y="523"/>
                      </a:cubicBezTo>
                      <a:cubicBezTo>
                        <a:pt x="55" y="535"/>
                        <a:pt x="55" y="535"/>
                        <a:pt x="55" y="535"/>
                      </a:cubicBezTo>
                      <a:cubicBezTo>
                        <a:pt x="55" y="552"/>
                        <a:pt x="57" y="568"/>
                        <a:pt x="59" y="585"/>
                      </a:cubicBezTo>
                      <a:cubicBezTo>
                        <a:pt x="7" y="605"/>
                        <a:pt x="7" y="605"/>
                        <a:pt x="7" y="605"/>
                      </a:cubicBezTo>
                      <a:cubicBezTo>
                        <a:pt x="11" y="629"/>
                        <a:pt x="17" y="653"/>
                        <a:pt x="24" y="676"/>
                      </a:cubicBezTo>
                      <a:cubicBezTo>
                        <a:pt x="79" y="672"/>
                        <a:pt x="79" y="672"/>
                        <a:pt x="79" y="672"/>
                      </a:cubicBezTo>
                      <a:cubicBezTo>
                        <a:pt x="85" y="687"/>
                        <a:pt x="91" y="703"/>
                        <a:pt x="98" y="718"/>
                      </a:cubicBezTo>
                      <a:cubicBezTo>
                        <a:pt x="54" y="752"/>
                        <a:pt x="54" y="752"/>
                        <a:pt x="54" y="752"/>
                      </a:cubicBezTo>
                      <a:cubicBezTo>
                        <a:pt x="65" y="774"/>
                        <a:pt x="78" y="795"/>
                        <a:pt x="92" y="815"/>
                      </a:cubicBezTo>
                      <a:cubicBezTo>
                        <a:pt x="143" y="795"/>
                        <a:pt x="143" y="795"/>
                        <a:pt x="143" y="795"/>
                      </a:cubicBezTo>
                      <a:cubicBezTo>
                        <a:pt x="153" y="808"/>
                        <a:pt x="163" y="821"/>
                        <a:pt x="174" y="833"/>
                      </a:cubicBezTo>
                      <a:cubicBezTo>
                        <a:pt x="143" y="878"/>
                        <a:pt x="143" y="878"/>
                        <a:pt x="143" y="878"/>
                      </a:cubicBezTo>
                      <a:cubicBezTo>
                        <a:pt x="160" y="896"/>
                        <a:pt x="178" y="913"/>
                        <a:pt x="197" y="928"/>
                      </a:cubicBezTo>
                      <a:cubicBezTo>
                        <a:pt x="240" y="893"/>
                        <a:pt x="240" y="893"/>
                        <a:pt x="240" y="893"/>
                      </a:cubicBezTo>
                      <a:cubicBezTo>
                        <a:pt x="253" y="903"/>
                        <a:pt x="267" y="912"/>
                        <a:pt x="280" y="921"/>
                      </a:cubicBezTo>
                      <a:cubicBezTo>
                        <a:pt x="264" y="974"/>
                        <a:pt x="264" y="974"/>
                        <a:pt x="264" y="974"/>
                      </a:cubicBezTo>
                      <a:cubicBezTo>
                        <a:pt x="285" y="986"/>
                        <a:pt x="307" y="996"/>
                        <a:pt x="331" y="1005"/>
                      </a:cubicBezTo>
                      <a:cubicBezTo>
                        <a:pt x="362" y="959"/>
                        <a:pt x="362" y="959"/>
                        <a:pt x="362" y="959"/>
                      </a:cubicBezTo>
                      <a:cubicBezTo>
                        <a:pt x="377" y="965"/>
                        <a:pt x="392" y="969"/>
                        <a:pt x="408" y="973"/>
                      </a:cubicBezTo>
                      <a:cubicBezTo>
                        <a:pt x="407" y="1029"/>
                        <a:pt x="407" y="1029"/>
                        <a:pt x="407" y="1029"/>
                      </a:cubicBezTo>
                      <a:cubicBezTo>
                        <a:pt x="431" y="1034"/>
                        <a:pt x="456" y="1038"/>
                        <a:pt x="481" y="1040"/>
                      </a:cubicBezTo>
                      <a:cubicBezTo>
                        <a:pt x="497" y="987"/>
                        <a:pt x="497" y="987"/>
                        <a:pt x="497" y="987"/>
                      </a:cubicBezTo>
                      <a:cubicBezTo>
                        <a:pt x="505" y="987"/>
                        <a:pt x="513" y="987"/>
                        <a:pt x="521" y="987"/>
                      </a:cubicBezTo>
                      <a:cubicBezTo>
                        <a:pt x="529" y="987"/>
                        <a:pt x="537" y="987"/>
                        <a:pt x="545" y="987"/>
                      </a:cubicBezTo>
                      <a:cubicBezTo>
                        <a:pt x="561" y="1040"/>
                        <a:pt x="561" y="1040"/>
                        <a:pt x="561" y="1040"/>
                      </a:cubicBezTo>
                      <a:cubicBezTo>
                        <a:pt x="586" y="1038"/>
                        <a:pt x="610" y="1034"/>
                        <a:pt x="634" y="1029"/>
                      </a:cubicBezTo>
                      <a:cubicBezTo>
                        <a:pt x="634" y="973"/>
                        <a:pt x="634" y="973"/>
                        <a:pt x="634" y="973"/>
                      </a:cubicBezTo>
                      <a:cubicBezTo>
                        <a:pt x="650" y="969"/>
                        <a:pt x="665" y="965"/>
                        <a:pt x="680" y="959"/>
                      </a:cubicBezTo>
                      <a:cubicBezTo>
                        <a:pt x="711" y="1005"/>
                        <a:pt x="711" y="1005"/>
                        <a:pt x="711" y="1005"/>
                      </a:cubicBezTo>
                      <a:cubicBezTo>
                        <a:pt x="734" y="996"/>
                        <a:pt x="756" y="986"/>
                        <a:pt x="778" y="974"/>
                      </a:cubicBezTo>
                      <a:cubicBezTo>
                        <a:pt x="761" y="921"/>
                        <a:pt x="761" y="921"/>
                        <a:pt x="761" y="921"/>
                      </a:cubicBezTo>
                      <a:cubicBezTo>
                        <a:pt x="775" y="912"/>
                        <a:pt x="788" y="903"/>
                        <a:pt x="801" y="893"/>
                      </a:cubicBezTo>
                      <a:cubicBezTo>
                        <a:pt x="845" y="928"/>
                        <a:pt x="845" y="928"/>
                        <a:pt x="845" y="928"/>
                      </a:cubicBezTo>
                      <a:cubicBezTo>
                        <a:pt x="864" y="913"/>
                        <a:pt x="882" y="896"/>
                        <a:pt x="899" y="878"/>
                      </a:cubicBezTo>
                      <a:cubicBezTo>
                        <a:pt x="867" y="833"/>
                        <a:pt x="867" y="833"/>
                        <a:pt x="867" y="833"/>
                      </a:cubicBezTo>
                      <a:cubicBezTo>
                        <a:pt x="878" y="821"/>
                        <a:pt x="889" y="808"/>
                        <a:pt x="898" y="795"/>
                      </a:cubicBezTo>
                      <a:cubicBezTo>
                        <a:pt x="950" y="815"/>
                        <a:pt x="950" y="815"/>
                        <a:pt x="950" y="815"/>
                      </a:cubicBezTo>
                      <a:cubicBezTo>
                        <a:pt x="964" y="795"/>
                        <a:pt x="976" y="774"/>
                        <a:pt x="987" y="752"/>
                      </a:cubicBezTo>
                      <a:cubicBezTo>
                        <a:pt x="944" y="718"/>
                        <a:pt x="944" y="718"/>
                        <a:pt x="944" y="718"/>
                      </a:cubicBezTo>
                      <a:cubicBezTo>
                        <a:pt x="951" y="703"/>
                        <a:pt x="957" y="687"/>
                        <a:pt x="962" y="672"/>
                      </a:cubicBezTo>
                      <a:cubicBezTo>
                        <a:pt x="1018" y="676"/>
                        <a:pt x="1018" y="676"/>
                        <a:pt x="1018" y="676"/>
                      </a:cubicBezTo>
                      <a:cubicBezTo>
                        <a:pt x="1025" y="653"/>
                        <a:pt x="1030" y="629"/>
                        <a:pt x="1034" y="605"/>
                      </a:cubicBezTo>
                      <a:cubicBezTo>
                        <a:pt x="983" y="585"/>
                        <a:pt x="983" y="585"/>
                        <a:pt x="983" y="585"/>
                      </a:cubicBezTo>
                      <a:cubicBezTo>
                        <a:pt x="985" y="568"/>
                        <a:pt x="986" y="552"/>
                        <a:pt x="987" y="535"/>
                      </a:cubicBezTo>
                      <a:lnTo>
                        <a:pt x="1041" y="523"/>
                      </a:lnTo>
                      <a:close/>
                      <a:moveTo>
                        <a:pt x="521" y="906"/>
                      </a:moveTo>
                      <a:cubicBezTo>
                        <a:pt x="308" y="906"/>
                        <a:pt x="135" y="733"/>
                        <a:pt x="135" y="520"/>
                      </a:cubicBezTo>
                      <a:cubicBezTo>
                        <a:pt x="135" y="307"/>
                        <a:pt x="308" y="134"/>
                        <a:pt x="521" y="134"/>
                      </a:cubicBezTo>
                      <a:cubicBezTo>
                        <a:pt x="734" y="134"/>
                        <a:pt x="907" y="307"/>
                        <a:pt x="907" y="520"/>
                      </a:cubicBezTo>
                      <a:cubicBezTo>
                        <a:pt x="907" y="733"/>
                        <a:pt x="734" y="906"/>
                        <a:pt x="521" y="906"/>
                      </a:cubicBezTo>
                      <a:close/>
                    </a:path>
                  </a:pathLst>
                </a:custGeom>
                <a:solidFill>
                  <a:schemeClr val="accent3"/>
                </a:solidFill>
                <a:ln>
                  <a:noFill/>
                </a:ln>
                <a:extLst/>
              </p:spPr>
              <p:txBody>
                <a:bodyPr vert="horz" wrap="square" lIns="91440" tIns="45720" rIns="91440" bIns="45720" numCol="1" anchor="t" anchorCtr="0" compatLnSpc="1">
                  <a:prstTxWarp prst="textNoShape">
                    <a:avLst/>
                  </a:prstTxWarp>
                </a:bodyPr>
                <a:lstStyle/>
                <a:p>
                  <a:endParaRPr lang="en-US"/>
                </a:p>
              </p:txBody>
            </p:sp>
            <p:grpSp>
              <p:nvGrpSpPr>
                <p:cNvPr id="190" name="Group 189"/>
                <p:cNvGrpSpPr/>
                <p:nvPr/>
              </p:nvGrpSpPr>
              <p:grpSpPr>
                <a:xfrm>
                  <a:off x="5710494" y="4077855"/>
                  <a:ext cx="374609" cy="283544"/>
                  <a:chOff x="5470526" y="3963988"/>
                  <a:chExt cx="574675" cy="434976"/>
                </a:xfrm>
                <a:solidFill>
                  <a:schemeClr val="bg1"/>
                </a:solidFill>
              </p:grpSpPr>
              <p:sp>
                <p:nvSpPr>
                  <p:cNvPr id="191" name="Freeform 194"/>
                  <p:cNvSpPr>
                    <a:spLocks/>
                  </p:cNvSpPr>
                  <p:nvPr/>
                </p:nvSpPr>
                <p:spPr bwMode="auto">
                  <a:xfrm>
                    <a:off x="5694363" y="4197351"/>
                    <a:ext cx="155575" cy="66675"/>
                  </a:xfrm>
                  <a:custGeom>
                    <a:avLst/>
                    <a:gdLst>
                      <a:gd name="T0" fmla="*/ 93 w 98"/>
                      <a:gd name="T1" fmla="*/ 42 h 42"/>
                      <a:gd name="T2" fmla="*/ 98 w 98"/>
                      <a:gd name="T3" fmla="*/ 0 h 42"/>
                      <a:gd name="T4" fmla="*/ 0 w 98"/>
                      <a:gd name="T5" fmla="*/ 0 h 42"/>
                      <a:gd name="T6" fmla="*/ 3 w 98"/>
                      <a:gd name="T7" fmla="*/ 42 h 42"/>
                      <a:gd name="T8" fmla="*/ 93 w 98"/>
                      <a:gd name="T9" fmla="*/ 42 h 42"/>
                    </a:gdLst>
                    <a:ahLst/>
                    <a:cxnLst>
                      <a:cxn ang="0">
                        <a:pos x="T0" y="T1"/>
                      </a:cxn>
                      <a:cxn ang="0">
                        <a:pos x="T2" y="T3"/>
                      </a:cxn>
                      <a:cxn ang="0">
                        <a:pos x="T4" y="T5"/>
                      </a:cxn>
                      <a:cxn ang="0">
                        <a:pos x="T6" y="T7"/>
                      </a:cxn>
                      <a:cxn ang="0">
                        <a:pos x="T8" y="T9"/>
                      </a:cxn>
                    </a:cxnLst>
                    <a:rect l="0" t="0" r="r" b="b"/>
                    <a:pathLst>
                      <a:path w="98" h="42">
                        <a:moveTo>
                          <a:pt x="93" y="42"/>
                        </a:moveTo>
                        <a:lnTo>
                          <a:pt x="98" y="0"/>
                        </a:lnTo>
                        <a:lnTo>
                          <a:pt x="0" y="0"/>
                        </a:lnTo>
                        <a:lnTo>
                          <a:pt x="3" y="42"/>
                        </a:lnTo>
                        <a:lnTo>
                          <a:pt x="93" y="4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2" name="Freeform 195"/>
                  <p:cNvSpPr>
                    <a:spLocks/>
                  </p:cNvSpPr>
                  <p:nvPr/>
                </p:nvSpPr>
                <p:spPr bwMode="auto">
                  <a:xfrm>
                    <a:off x="5872163" y="4057651"/>
                    <a:ext cx="173038" cy="117475"/>
                  </a:xfrm>
                  <a:custGeom>
                    <a:avLst/>
                    <a:gdLst>
                      <a:gd name="T0" fmla="*/ 0 w 109"/>
                      <a:gd name="T1" fmla="*/ 74 h 74"/>
                      <a:gd name="T2" fmla="*/ 90 w 109"/>
                      <a:gd name="T3" fmla="*/ 74 h 74"/>
                      <a:gd name="T4" fmla="*/ 109 w 109"/>
                      <a:gd name="T5" fmla="*/ 0 h 74"/>
                      <a:gd name="T6" fmla="*/ 6 w 109"/>
                      <a:gd name="T7" fmla="*/ 0 h 74"/>
                      <a:gd name="T8" fmla="*/ 0 w 109"/>
                      <a:gd name="T9" fmla="*/ 74 h 74"/>
                    </a:gdLst>
                    <a:ahLst/>
                    <a:cxnLst>
                      <a:cxn ang="0">
                        <a:pos x="T0" y="T1"/>
                      </a:cxn>
                      <a:cxn ang="0">
                        <a:pos x="T2" y="T3"/>
                      </a:cxn>
                      <a:cxn ang="0">
                        <a:pos x="T4" y="T5"/>
                      </a:cxn>
                      <a:cxn ang="0">
                        <a:pos x="T6" y="T7"/>
                      </a:cxn>
                      <a:cxn ang="0">
                        <a:pos x="T8" y="T9"/>
                      </a:cxn>
                    </a:cxnLst>
                    <a:rect l="0" t="0" r="r" b="b"/>
                    <a:pathLst>
                      <a:path w="109" h="74">
                        <a:moveTo>
                          <a:pt x="0" y="74"/>
                        </a:moveTo>
                        <a:lnTo>
                          <a:pt x="90" y="74"/>
                        </a:lnTo>
                        <a:lnTo>
                          <a:pt x="109" y="0"/>
                        </a:lnTo>
                        <a:lnTo>
                          <a:pt x="6" y="0"/>
                        </a:lnTo>
                        <a:lnTo>
                          <a:pt x="0"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196"/>
                  <p:cNvSpPr>
                    <a:spLocks/>
                  </p:cNvSpPr>
                  <p:nvPr/>
                </p:nvSpPr>
                <p:spPr bwMode="auto">
                  <a:xfrm>
                    <a:off x="5532438" y="4197351"/>
                    <a:ext cx="144463" cy="66675"/>
                  </a:xfrm>
                  <a:custGeom>
                    <a:avLst/>
                    <a:gdLst>
                      <a:gd name="T0" fmla="*/ 0 w 91"/>
                      <a:gd name="T1" fmla="*/ 0 h 42"/>
                      <a:gd name="T2" fmla="*/ 11 w 91"/>
                      <a:gd name="T3" fmla="*/ 42 h 42"/>
                      <a:gd name="T4" fmla="*/ 91 w 91"/>
                      <a:gd name="T5" fmla="*/ 42 h 42"/>
                      <a:gd name="T6" fmla="*/ 87 w 91"/>
                      <a:gd name="T7" fmla="*/ 0 h 42"/>
                      <a:gd name="T8" fmla="*/ 0 w 91"/>
                      <a:gd name="T9" fmla="*/ 0 h 42"/>
                    </a:gdLst>
                    <a:ahLst/>
                    <a:cxnLst>
                      <a:cxn ang="0">
                        <a:pos x="T0" y="T1"/>
                      </a:cxn>
                      <a:cxn ang="0">
                        <a:pos x="T2" y="T3"/>
                      </a:cxn>
                      <a:cxn ang="0">
                        <a:pos x="T4" y="T5"/>
                      </a:cxn>
                      <a:cxn ang="0">
                        <a:pos x="T6" y="T7"/>
                      </a:cxn>
                      <a:cxn ang="0">
                        <a:pos x="T8" y="T9"/>
                      </a:cxn>
                    </a:cxnLst>
                    <a:rect l="0" t="0" r="r" b="b"/>
                    <a:pathLst>
                      <a:path w="91" h="42">
                        <a:moveTo>
                          <a:pt x="0" y="0"/>
                        </a:moveTo>
                        <a:lnTo>
                          <a:pt x="11" y="42"/>
                        </a:lnTo>
                        <a:lnTo>
                          <a:pt x="91" y="42"/>
                        </a:lnTo>
                        <a:lnTo>
                          <a:pt x="87"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197"/>
                  <p:cNvSpPr>
                    <a:spLocks/>
                  </p:cNvSpPr>
                  <p:nvPr/>
                </p:nvSpPr>
                <p:spPr bwMode="auto">
                  <a:xfrm>
                    <a:off x="5864226" y="4197351"/>
                    <a:ext cx="144463" cy="66675"/>
                  </a:xfrm>
                  <a:custGeom>
                    <a:avLst/>
                    <a:gdLst>
                      <a:gd name="T0" fmla="*/ 91 w 91"/>
                      <a:gd name="T1" fmla="*/ 0 h 42"/>
                      <a:gd name="T2" fmla="*/ 5 w 91"/>
                      <a:gd name="T3" fmla="*/ 0 h 42"/>
                      <a:gd name="T4" fmla="*/ 0 w 91"/>
                      <a:gd name="T5" fmla="*/ 42 h 42"/>
                      <a:gd name="T6" fmla="*/ 80 w 91"/>
                      <a:gd name="T7" fmla="*/ 42 h 42"/>
                      <a:gd name="T8" fmla="*/ 91 w 91"/>
                      <a:gd name="T9" fmla="*/ 0 h 42"/>
                    </a:gdLst>
                    <a:ahLst/>
                    <a:cxnLst>
                      <a:cxn ang="0">
                        <a:pos x="T0" y="T1"/>
                      </a:cxn>
                      <a:cxn ang="0">
                        <a:pos x="T2" y="T3"/>
                      </a:cxn>
                      <a:cxn ang="0">
                        <a:pos x="T4" y="T5"/>
                      </a:cxn>
                      <a:cxn ang="0">
                        <a:pos x="T6" y="T7"/>
                      </a:cxn>
                      <a:cxn ang="0">
                        <a:pos x="T8" y="T9"/>
                      </a:cxn>
                    </a:cxnLst>
                    <a:rect l="0" t="0" r="r" b="b"/>
                    <a:pathLst>
                      <a:path w="91" h="42">
                        <a:moveTo>
                          <a:pt x="91" y="0"/>
                        </a:moveTo>
                        <a:lnTo>
                          <a:pt x="5" y="0"/>
                        </a:lnTo>
                        <a:lnTo>
                          <a:pt x="0" y="42"/>
                        </a:lnTo>
                        <a:lnTo>
                          <a:pt x="80" y="42"/>
                        </a:lnTo>
                        <a:lnTo>
                          <a:pt x="91"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6" name="Freeform 199"/>
                  <p:cNvSpPr>
                    <a:spLocks/>
                  </p:cNvSpPr>
                  <p:nvPr/>
                </p:nvSpPr>
                <p:spPr bwMode="auto">
                  <a:xfrm>
                    <a:off x="5673726" y="3963988"/>
                    <a:ext cx="193675" cy="71438"/>
                  </a:xfrm>
                  <a:custGeom>
                    <a:avLst/>
                    <a:gdLst>
                      <a:gd name="T0" fmla="*/ 3 w 122"/>
                      <a:gd name="T1" fmla="*/ 45 h 45"/>
                      <a:gd name="T2" fmla="*/ 119 w 122"/>
                      <a:gd name="T3" fmla="*/ 45 h 45"/>
                      <a:gd name="T4" fmla="*/ 122 w 122"/>
                      <a:gd name="T5" fmla="*/ 0 h 45"/>
                      <a:gd name="T6" fmla="*/ 0 w 122"/>
                      <a:gd name="T7" fmla="*/ 0 h 45"/>
                      <a:gd name="T8" fmla="*/ 3 w 122"/>
                      <a:gd name="T9" fmla="*/ 45 h 45"/>
                    </a:gdLst>
                    <a:ahLst/>
                    <a:cxnLst>
                      <a:cxn ang="0">
                        <a:pos x="T0" y="T1"/>
                      </a:cxn>
                      <a:cxn ang="0">
                        <a:pos x="T2" y="T3"/>
                      </a:cxn>
                      <a:cxn ang="0">
                        <a:pos x="T4" y="T5"/>
                      </a:cxn>
                      <a:cxn ang="0">
                        <a:pos x="T6" y="T7"/>
                      </a:cxn>
                      <a:cxn ang="0">
                        <a:pos x="T8" y="T9"/>
                      </a:cxn>
                    </a:cxnLst>
                    <a:rect l="0" t="0" r="r" b="b"/>
                    <a:pathLst>
                      <a:path w="122" h="45">
                        <a:moveTo>
                          <a:pt x="3" y="45"/>
                        </a:moveTo>
                        <a:lnTo>
                          <a:pt x="119" y="45"/>
                        </a:lnTo>
                        <a:lnTo>
                          <a:pt x="122" y="0"/>
                        </a:lnTo>
                        <a:lnTo>
                          <a:pt x="0" y="0"/>
                        </a:lnTo>
                        <a:lnTo>
                          <a:pt x="3" y="4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00"/>
                  <p:cNvSpPr>
                    <a:spLocks/>
                  </p:cNvSpPr>
                  <p:nvPr/>
                </p:nvSpPr>
                <p:spPr bwMode="auto">
                  <a:xfrm>
                    <a:off x="5497513" y="4057651"/>
                    <a:ext cx="171450" cy="117475"/>
                  </a:xfrm>
                  <a:custGeom>
                    <a:avLst/>
                    <a:gdLst>
                      <a:gd name="T0" fmla="*/ 108 w 108"/>
                      <a:gd name="T1" fmla="*/ 74 h 74"/>
                      <a:gd name="T2" fmla="*/ 102 w 108"/>
                      <a:gd name="T3" fmla="*/ 0 h 74"/>
                      <a:gd name="T4" fmla="*/ 0 w 108"/>
                      <a:gd name="T5" fmla="*/ 0 h 74"/>
                      <a:gd name="T6" fmla="*/ 19 w 108"/>
                      <a:gd name="T7" fmla="*/ 74 h 74"/>
                      <a:gd name="T8" fmla="*/ 108 w 108"/>
                      <a:gd name="T9" fmla="*/ 74 h 74"/>
                    </a:gdLst>
                    <a:ahLst/>
                    <a:cxnLst>
                      <a:cxn ang="0">
                        <a:pos x="T0" y="T1"/>
                      </a:cxn>
                      <a:cxn ang="0">
                        <a:pos x="T2" y="T3"/>
                      </a:cxn>
                      <a:cxn ang="0">
                        <a:pos x="T4" y="T5"/>
                      </a:cxn>
                      <a:cxn ang="0">
                        <a:pos x="T6" y="T7"/>
                      </a:cxn>
                      <a:cxn ang="0">
                        <a:pos x="T8" y="T9"/>
                      </a:cxn>
                    </a:cxnLst>
                    <a:rect l="0" t="0" r="r" b="b"/>
                    <a:pathLst>
                      <a:path w="108" h="74">
                        <a:moveTo>
                          <a:pt x="108" y="74"/>
                        </a:moveTo>
                        <a:lnTo>
                          <a:pt x="102" y="0"/>
                        </a:lnTo>
                        <a:lnTo>
                          <a:pt x="0" y="0"/>
                        </a:lnTo>
                        <a:lnTo>
                          <a:pt x="19" y="74"/>
                        </a:lnTo>
                        <a:lnTo>
                          <a:pt x="108"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201"/>
                  <p:cNvSpPr>
                    <a:spLocks/>
                  </p:cNvSpPr>
                  <p:nvPr/>
                </p:nvSpPr>
                <p:spPr bwMode="auto">
                  <a:xfrm>
                    <a:off x="5470526" y="3963988"/>
                    <a:ext cx="188913" cy="71438"/>
                  </a:xfrm>
                  <a:custGeom>
                    <a:avLst/>
                    <a:gdLst>
                      <a:gd name="T0" fmla="*/ 0 w 119"/>
                      <a:gd name="T1" fmla="*/ 0 h 45"/>
                      <a:gd name="T2" fmla="*/ 13 w 119"/>
                      <a:gd name="T3" fmla="*/ 45 h 45"/>
                      <a:gd name="T4" fmla="*/ 119 w 119"/>
                      <a:gd name="T5" fmla="*/ 45 h 45"/>
                      <a:gd name="T6" fmla="*/ 114 w 119"/>
                      <a:gd name="T7" fmla="*/ 0 h 45"/>
                      <a:gd name="T8" fmla="*/ 0 w 119"/>
                      <a:gd name="T9" fmla="*/ 0 h 45"/>
                    </a:gdLst>
                    <a:ahLst/>
                    <a:cxnLst>
                      <a:cxn ang="0">
                        <a:pos x="T0" y="T1"/>
                      </a:cxn>
                      <a:cxn ang="0">
                        <a:pos x="T2" y="T3"/>
                      </a:cxn>
                      <a:cxn ang="0">
                        <a:pos x="T4" y="T5"/>
                      </a:cxn>
                      <a:cxn ang="0">
                        <a:pos x="T6" y="T7"/>
                      </a:cxn>
                      <a:cxn ang="0">
                        <a:pos x="T8" y="T9"/>
                      </a:cxn>
                    </a:cxnLst>
                    <a:rect l="0" t="0" r="r" b="b"/>
                    <a:pathLst>
                      <a:path w="119" h="45">
                        <a:moveTo>
                          <a:pt x="0" y="0"/>
                        </a:moveTo>
                        <a:lnTo>
                          <a:pt x="13" y="45"/>
                        </a:lnTo>
                        <a:lnTo>
                          <a:pt x="119" y="45"/>
                        </a:lnTo>
                        <a:lnTo>
                          <a:pt x="114"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0" name="Oval 203"/>
                  <p:cNvSpPr>
                    <a:spLocks noChangeArrowheads="1"/>
                  </p:cNvSpPr>
                  <p:nvPr/>
                </p:nvSpPr>
                <p:spPr bwMode="auto">
                  <a:xfrm>
                    <a:off x="5559426" y="4283076"/>
                    <a:ext cx="114300" cy="11588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Oval 204"/>
                  <p:cNvSpPr>
                    <a:spLocks noChangeArrowheads="1"/>
                  </p:cNvSpPr>
                  <p:nvPr/>
                </p:nvSpPr>
                <p:spPr bwMode="auto">
                  <a:xfrm>
                    <a:off x="5867401" y="4283076"/>
                    <a:ext cx="115888" cy="11588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89" name="Oval 193"/>
                <p:cNvSpPr>
                  <a:spLocks noChangeArrowheads="1"/>
                </p:cNvSpPr>
                <p:nvPr/>
              </p:nvSpPr>
              <p:spPr bwMode="auto">
                <a:xfrm>
                  <a:off x="5428045" y="3686777"/>
                  <a:ext cx="959288" cy="959288"/>
                </a:xfrm>
                <a:prstGeom prst="ellipse">
                  <a:avLst/>
                </a:pr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240" name="Group 239"/>
              <p:cNvGrpSpPr/>
              <p:nvPr/>
            </p:nvGrpSpPr>
            <p:grpSpPr>
              <a:xfrm>
                <a:off x="424770" y="1260547"/>
                <a:ext cx="1323549" cy="1319409"/>
                <a:chOff x="4136513" y="2455243"/>
                <a:chExt cx="1323549" cy="1319409"/>
              </a:xfrm>
            </p:grpSpPr>
            <p:sp>
              <p:nvSpPr>
                <p:cNvPr id="241" name="Freeform 286"/>
                <p:cNvSpPr>
                  <a:spLocks noEditPoints="1"/>
                </p:cNvSpPr>
                <p:nvPr/>
              </p:nvSpPr>
              <p:spPr bwMode="auto">
                <a:xfrm>
                  <a:off x="4136513" y="2455243"/>
                  <a:ext cx="1323549" cy="1319409"/>
                </a:xfrm>
                <a:custGeom>
                  <a:avLst/>
                  <a:gdLst>
                    <a:gd name="T0" fmla="*/ 820 w 820"/>
                    <a:gd name="T1" fmla="*/ 409 h 817"/>
                    <a:gd name="T2" fmla="*/ 755 w 820"/>
                    <a:gd name="T3" fmla="*/ 340 h 817"/>
                    <a:gd name="T4" fmla="*/ 791 w 820"/>
                    <a:gd name="T5" fmla="*/ 260 h 817"/>
                    <a:gd name="T6" fmla="*/ 706 w 820"/>
                    <a:gd name="T7" fmla="*/ 220 h 817"/>
                    <a:gd name="T8" fmla="*/ 711 w 820"/>
                    <a:gd name="T9" fmla="*/ 131 h 817"/>
                    <a:gd name="T10" fmla="*/ 617 w 820"/>
                    <a:gd name="T11" fmla="*/ 125 h 817"/>
                    <a:gd name="T12" fmla="*/ 588 w 820"/>
                    <a:gd name="T13" fmla="*/ 41 h 817"/>
                    <a:gd name="T14" fmla="*/ 499 w 820"/>
                    <a:gd name="T15" fmla="*/ 69 h 817"/>
                    <a:gd name="T16" fmla="*/ 441 w 820"/>
                    <a:gd name="T17" fmla="*/ 1 h 817"/>
                    <a:gd name="T18" fmla="*/ 379 w 820"/>
                    <a:gd name="T19" fmla="*/ 1 h 817"/>
                    <a:gd name="T20" fmla="*/ 321 w 820"/>
                    <a:gd name="T21" fmla="*/ 69 h 817"/>
                    <a:gd name="T22" fmla="*/ 232 w 820"/>
                    <a:gd name="T23" fmla="*/ 41 h 817"/>
                    <a:gd name="T24" fmla="*/ 203 w 820"/>
                    <a:gd name="T25" fmla="*/ 125 h 817"/>
                    <a:gd name="T26" fmla="*/ 109 w 820"/>
                    <a:gd name="T27" fmla="*/ 131 h 817"/>
                    <a:gd name="T28" fmla="*/ 114 w 820"/>
                    <a:gd name="T29" fmla="*/ 220 h 817"/>
                    <a:gd name="T30" fmla="*/ 28 w 820"/>
                    <a:gd name="T31" fmla="*/ 260 h 817"/>
                    <a:gd name="T32" fmla="*/ 65 w 820"/>
                    <a:gd name="T33" fmla="*/ 340 h 817"/>
                    <a:gd name="T34" fmla="*/ 0 w 820"/>
                    <a:gd name="T35" fmla="*/ 409 h 817"/>
                    <a:gd name="T36" fmla="*/ 63 w 820"/>
                    <a:gd name="T37" fmla="*/ 468 h 817"/>
                    <a:gd name="T38" fmla="*/ 28 w 820"/>
                    <a:gd name="T39" fmla="*/ 557 h 817"/>
                    <a:gd name="T40" fmla="*/ 107 w 820"/>
                    <a:gd name="T41" fmla="*/ 589 h 817"/>
                    <a:gd name="T42" fmla="*/ 106 w 820"/>
                    <a:gd name="T43" fmla="*/ 684 h 817"/>
                    <a:gd name="T44" fmla="*/ 191 w 820"/>
                    <a:gd name="T45" fmla="*/ 685 h 817"/>
                    <a:gd name="T46" fmla="*/ 225 w 820"/>
                    <a:gd name="T47" fmla="*/ 775 h 817"/>
                    <a:gd name="T48" fmla="*/ 304 w 820"/>
                    <a:gd name="T49" fmla="*/ 745 h 817"/>
                    <a:gd name="T50" fmla="*/ 368 w 820"/>
                    <a:gd name="T51" fmla="*/ 817 h 817"/>
                    <a:gd name="T52" fmla="*/ 410 w 820"/>
                    <a:gd name="T53" fmla="*/ 761 h 817"/>
                    <a:gd name="T54" fmla="*/ 452 w 820"/>
                    <a:gd name="T55" fmla="*/ 817 h 817"/>
                    <a:gd name="T56" fmla="*/ 516 w 820"/>
                    <a:gd name="T57" fmla="*/ 745 h 817"/>
                    <a:gd name="T58" fmla="*/ 595 w 820"/>
                    <a:gd name="T59" fmla="*/ 775 h 817"/>
                    <a:gd name="T60" fmla="*/ 629 w 820"/>
                    <a:gd name="T61" fmla="*/ 685 h 817"/>
                    <a:gd name="T62" fmla="*/ 713 w 820"/>
                    <a:gd name="T63" fmla="*/ 684 h 817"/>
                    <a:gd name="T64" fmla="*/ 712 w 820"/>
                    <a:gd name="T65" fmla="*/ 589 h 817"/>
                    <a:gd name="T66" fmla="*/ 792 w 820"/>
                    <a:gd name="T67" fmla="*/ 557 h 817"/>
                    <a:gd name="T68" fmla="*/ 757 w 820"/>
                    <a:gd name="T69" fmla="*/ 468 h 817"/>
                    <a:gd name="T70" fmla="*/ 410 w 820"/>
                    <a:gd name="T71" fmla="*/ 694 h 817"/>
                    <a:gd name="T72" fmla="*/ 410 w 820"/>
                    <a:gd name="T73" fmla="*/ 122 h 817"/>
                    <a:gd name="T74" fmla="*/ 410 w 820"/>
                    <a:gd name="T75" fmla="*/ 694 h 8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20" h="817">
                      <a:moveTo>
                        <a:pt x="761" y="425"/>
                      </a:moveTo>
                      <a:cubicBezTo>
                        <a:pt x="820" y="409"/>
                        <a:pt x="820" y="409"/>
                        <a:pt x="820" y="409"/>
                      </a:cubicBezTo>
                      <a:cubicBezTo>
                        <a:pt x="819" y="387"/>
                        <a:pt x="818" y="366"/>
                        <a:pt x="814" y="345"/>
                      </a:cubicBezTo>
                      <a:cubicBezTo>
                        <a:pt x="755" y="340"/>
                        <a:pt x="755" y="340"/>
                        <a:pt x="755" y="340"/>
                      </a:cubicBezTo>
                      <a:cubicBezTo>
                        <a:pt x="752" y="325"/>
                        <a:pt x="748" y="310"/>
                        <a:pt x="743" y="296"/>
                      </a:cubicBezTo>
                      <a:cubicBezTo>
                        <a:pt x="791" y="260"/>
                        <a:pt x="791" y="260"/>
                        <a:pt x="791" y="260"/>
                      </a:cubicBezTo>
                      <a:cubicBezTo>
                        <a:pt x="784" y="240"/>
                        <a:pt x="774" y="221"/>
                        <a:pt x="764" y="203"/>
                      </a:cubicBezTo>
                      <a:cubicBezTo>
                        <a:pt x="706" y="220"/>
                        <a:pt x="706" y="220"/>
                        <a:pt x="706" y="220"/>
                      </a:cubicBezTo>
                      <a:cubicBezTo>
                        <a:pt x="698" y="207"/>
                        <a:pt x="688" y="194"/>
                        <a:pt x="678" y="182"/>
                      </a:cubicBezTo>
                      <a:cubicBezTo>
                        <a:pt x="711" y="131"/>
                        <a:pt x="711" y="131"/>
                        <a:pt x="711" y="131"/>
                      </a:cubicBezTo>
                      <a:cubicBezTo>
                        <a:pt x="696" y="116"/>
                        <a:pt x="681" y="102"/>
                        <a:pt x="665" y="89"/>
                      </a:cubicBezTo>
                      <a:cubicBezTo>
                        <a:pt x="617" y="125"/>
                        <a:pt x="617" y="125"/>
                        <a:pt x="617" y="125"/>
                      </a:cubicBezTo>
                      <a:cubicBezTo>
                        <a:pt x="604" y="116"/>
                        <a:pt x="591" y="107"/>
                        <a:pt x="577" y="100"/>
                      </a:cubicBezTo>
                      <a:cubicBezTo>
                        <a:pt x="588" y="41"/>
                        <a:pt x="588" y="41"/>
                        <a:pt x="588" y="41"/>
                      </a:cubicBezTo>
                      <a:cubicBezTo>
                        <a:pt x="570" y="31"/>
                        <a:pt x="550" y="24"/>
                        <a:pt x="530" y="18"/>
                      </a:cubicBezTo>
                      <a:cubicBezTo>
                        <a:pt x="499" y="69"/>
                        <a:pt x="499" y="69"/>
                        <a:pt x="499" y="69"/>
                      </a:cubicBezTo>
                      <a:cubicBezTo>
                        <a:pt x="484" y="65"/>
                        <a:pt x="468" y="62"/>
                        <a:pt x="452" y="60"/>
                      </a:cubicBezTo>
                      <a:cubicBezTo>
                        <a:pt x="441" y="1"/>
                        <a:pt x="441" y="1"/>
                        <a:pt x="441" y="1"/>
                      </a:cubicBezTo>
                      <a:cubicBezTo>
                        <a:pt x="431" y="0"/>
                        <a:pt x="420" y="0"/>
                        <a:pt x="410" y="0"/>
                      </a:cubicBezTo>
                      <a:cubicBezTo>
                        <a:pt x="399" y="0"/>
                        <a:pt x="389" y="0"/>
                        <a:pt x="379" y="1"/>
                      </a:cubicBezTo>
                      <a:cubicBezTo>
                        <a:pt x="368" y="60"/>
                        <a:pt x="368" y="60"/>
                        <a:pt x="368" y="60"/>
                      </a:cubicBezTo>
                      <a:cubicBezTo>
                        <a:pt x="352" y="62"/>
                        <a:pt x="336" y="65"/>
                        <a:pt x="321" y="69"/>
                      </a:cubicBezTo>
                      <a:cubicBezTo>
                        <a:pt x="290" y="18"/>
                        <a:pt x="290" y="18"/>
                        <a:pt x="290" y="18"/>
                      </a:cubicBezTo>
                      <a:cubicBezTo>
                        <a:pt x="270" y="24"/>
                        <a:pt x="250" y="31"/>
                        <a:pt x="232" y="41"/>
                      </a:cubicBezTo>
                      <a:cubicBezTo>
                        <a:pt x="243" y="100"/>
                        <a:pt x="243" y="100"/>
                        <a:pt x="243" y="100"/>
                      </a:cubicBezTo>
                      <a:cubicBezTo>
                        <a:pt x="229" y="107"/>
                        <a:pt x="216" y="116"/>
                        <a:pt x="203" y="125"/>
                      </a:cubicBezTo>
                      <a:cubicBezTo>
                        <a:pt x="155" y="89"/>
                        <a:pt x="155" y="89"/>
                        <a:pt x="155" y="89"/>
                      </a:cubicBezTo>
                      <a:cubicBezTo>
                        <a:pt x="139" y="102"/>
                        <a:pt x="123" y="116"/>
                        <a:pt x="109" y="131"/>
                      </a:cubicBezTo>
                      <a:cubicBezTo>
                        <a:pt x="141" y="182"/>
                        <a:pt x="141" y="182"/>
                        <a:pt x="141" y="182"/>
                      </a:cubicBezTo>
                      <a:cubicBezTo>
                        <a:pt x="131" y="194"/>
                        <a:pt x="122" y="207"/>
                        <a:pt x="114" y="220"/>
                      </a:cubicBezTo>
                      <a:cubicBezTo>
                        <a:pt x="56" y="203"/>
                        <a:pt x="56" y="203"/>
                        <a:pt x="56" y="203"/>
                      </a:cubicBezTo>
                      <a:cubicBezTo>
                        <a:pt x="46" y="221"/>
                        <a:pt x="36" y="240"/>
                        <a:pt x="28" y="260"/>
                      </a:cubicBezTo>
                      <a:cubicBezTo>
                        <a:pt x="77" y="296"/>
                        <a:pt x="77" y="296"/>
                        <a:pt x="77" y="296"/>
                      </a:cubicBezTo>
                      <a:cubicBezTo>
                        <a:pt x="72" y="310"/>
                        <a:pt x="68" y="325"/>
                        <a:pt x="65" y="340"/>
                      </a:cubicBezTo>
                      <a:cubicBezTo>
                        <a:pt x="5" y="345"/>
                        <a:pt x="5" y="345"/>
                        <a:pt x="5" y="345"/>
                      </a:cubicBezTo>
                      <a:cubicBezTo>
                        <a:pt x="2" y="366"/>
                        <a:pt x="0" y="387"/>
                        <a:pt x="0" y="409"/>
                      </a:cubicBezTo>
                      <a:cubicBezTo>
                        <a:pt x="59" y="425"/>
                        <a:pt x="59" y="425"/>
                        <a:pt x="59" y="425"/>
                      </a:cubicBezTo>
                      <a:cubicBezTo>
                        <a:pt x="59" y="440"/>
                        <a:pt x="61" y="454"/>
                        <a:pt x="63" y="468"/>
                      </a:cubicBezTo>
                      <a:cubicBezTo>
                        <a:pt x="9" y="495"/>
                        <a:pt x="9" y="495"/>
                        <a:pt x="9" y="495"/>
                      </a:cubicBezTo>
                      <a:cubicBezTo>
                        <a:pt x="14" y="516"/>
                        <a:pt x="20" y="537"/>
                        <a:pt x="28" y="557"/>
                      </a:cubicBezTo>
                      <a:cubicBezTo>
                        <a:pt x="88" y="551"/>
                        <a:pt x="88" y="551"/>
                        <a:pt x="88" y="551"/>
                      </a:cubicBezTo>
                      <a:cubicBezTo>
                        <a:pt x="94" y="564"/>
                        <a:pt x="100" y="577"/>
                        <a:pt x="107" y="589"/>
                      </a:cubicBezTo>
                      <a:cubicBezTo>
                        <a:pt x="67" y="633"/>
                        <a:pt x="67" y="633"/>
                        <a:pt x="67" y="633"/>
                      </a:cubicBezTo>
                      <a:cubicBezTo>
                        <a:pt x="79" y="651"/>
                        <a:pt x="92" y="668"/>
                        <a:pt x="106" y="684"/>
                      </a:cubicBezTo>
                      <a:cubicBezTo>
                        <a:pt x="160" y="657"/>
                        <a:pt x="160" y="657"/>
                        <a:pt x="160" y="657"/>
                      </a:cubicBezTo>
                      <a:cubicBezTo>
                        <a:pt x="170" y="667"/>
                        <a:pt x="180" y="676"/>
                        <a:pt x="191" y="685"/>
                      </a:cubicBezTo>
                      <a:cubicBezTo>
                        <a:pt x="169" y="741"/>
                        <a:pt x="169" y="741"/>
                        <a:pt x="169" y="741"/>
                      </a:cubicBezTo>
                      <a:cubicBezTo>
                        <a:pt x="187" y="754"/>
                        <a:pt x="206" y="765"/>
                        <a:pt x="225" y="775"/>
                      </a:cubicBezTo>
                      <a:cubicBezTo>
                        <a:pt x="266" y="730"/>
                        <a:pt x="266" y="730"/>
                        <a:pt x="266" y="730"/>
                      </a:cubicBezTo>
                      <a:cubicBezTo>
                        <a:pt x="278" y="736"/>
                        <a:pt x="291" y="741"/>
                        <a:pt x="304" y="745"/>
                      </a:cubicBezTo>
                      <a:cubicBezTo>
                        <a:pt x="303" y="805"/>
                        <a:pt x="303" y="805"/>
                        <a:pt x="303" y="805"/>
                      </a:cubicBezTo>
                      <a:cubicBezTo>
                        <a:pt x="324" y="811"/>
                        <a:pt x="346" y="815"/>
                        <a:pt x="368" y="817"/>
                      </a:cubicBezTo>
                      <a:cubicBezTo>
                        <a:pt x="390" y="760"/>
                        <a:pt x="390" y="760"/>
                        <a:pt x="390" y="760"/>
                      </a:cubicBezTo>
                      <a:cubicBezTo>
                        <a:pt x="396" y="761"/>
                        <a:pt x="403" y="761"/>
                        <a:pt x="410" y="761"/>
                      </a:cubicBezTo>
                      <a:cubicBezTo>
                        <a:pt x="417" y="761"/>
                        <a:pt x="423" y="761"/>
                        <a:pt x="430" y="760"/>
                      </a:cubicBezTo>
                      <a:cubicBezTo>
                        <a:pt x="452" y="817"/>
                        <a:pt x="452" y="817"/>
                        <a:pt x="452" y="817"/>
                      </a:cubicBezTo>
                      <a:cubicBezTo>
                        <a:pt x="474" y="815"/>
                        <a:pt x="495" y="811"/>
                        <a:pt x="516" y="805"/>
                      </a:cubicBezTo>
                      <a:cubicBezTo>
                        <a:pt x="516" y="745"/>
                        <a:pt x="516" y="745"/>
                        <a:pt x="516" y="745"/>
                      </a:cubicBezTo>
                      <a:cubicBezTo>
                        <a:pt x="529" y="741"/>
                        <a:pt x="542" y="736"/>
                        <a:pt x="554" y="730"/>
                      </a:cubicBezTo>
                      <a:cubicBezTo>
                        <a:pt x="595" y="775"/>
                        <a:pt x="595" y="775"/>
                        <a:pt x="595" y="775"/>
                      </a:cubicBezTo>
                      <a:cubicBezTo>
                        <a:pt x="614" y="765"/>
                        <a:pt x="633" y="754"/>
                        <a:pt x="651" y="741"/>
                      </a:cubicBezTo>
                      <a:cubicBezTo>
                        <a:pt x="629" y="685"/>
                        <a:pt x="629" y="685"/>
                        <a:pt x="629" y="685"/>
                      </a:cubicBezTo>
                      <a:cubicBezTo>
                        <a:pt x="639" y="676"/>
                        <a:pt x="650" y="667"/>
                        <a:pt x="659" y="657"/>
                      </a:cubicBezTo>
                      <a:cubicBezTo>
                        <a:pt x="713" y="684"/>
                        <a:pt x="713" y="684"/>
                        <a:pt x="713" y="684"/>
                      </a:cubicBezTo>
                      <a:cubicBezTo>
                        <a:pt x="728" y="668"/>
                        <a:pt x="741" y="651"/>
                        <a:pt x="753" y="633"/>
                      </a:cubicBezTo>
                      <a:cubicBezTo>
                        <a:pt x="712" y="589"/>
                        <a:pt x="712" y="589"/>
                        <a:pt x="712" y="589"/>
                      </a:cubicBezTo>
                      <a:cubicBezTo>
                        <a:pt x="720" y="577"/>
                        <a:pt x="726" y="564"/>
                        <a:pt x="732" y="551"/>
                      </a:cubicBezTo>
                      <a:cubicBezTo>
                        <a:pt x="792" y="557"/>
                        <a:pt x="792" y="557"/>
                        <a:pt x="792" y="557"/>
                      </a:cubicBezTo>
                      <a:cubicBezTo>
                        <a:pt x="800" y="537"/>
                        <a:pt x="806" y="516"/>
                        <a:pt x="811" y="495"/>
                      </a:cubicBezTo>
                      <a:cubicBezTo>
                        <a:pt x="757" y="468"/>
                        <a:pt x="757" y="468"/>
                        <a:pt x="757" y="468"/>
                      </a:cubicBezTo>
                      <a:cubicBezTo>
                        <a:pt x="759" y="454"/>
                        <a:pt x="761" y="440"/>
                        <a:pt x="761" y="425"/>
                      </a:cubicBezTo>
                      <a:close/>
                      <a:moveTo>
                        <a:pt x="410" y="694"/>
                      </a:moveTo>
                      <a:cubicBezTo>
                        <a:pt x="252" y="694"/>
                        <a:pt x="124" y="566"/>
                        <a:pt x="124" y="408"/>
                      </a:cubicBezTo>
                      <a:cubicBezTo>
                        <a:pt x="124" y="250"/>
                        <a:pt x="252" y="122"/>
                        <a:pt x="410" y="122"/>
                      </a:cubicBezTo>
                      <a:cubicBezTo>
                        <a:pt x="568" y="122"/>
                        <a:pt x="696" y="250"/>
                        <a:pt x="696" y="408"/>
                      </a:cubicBezTo>
                      <a:cubicBezTo>
                        <a:pt x="696" y="566"/>
                        <a:pt x="568" y="694"/>
                        <a:pt x="410" y="694"/>
                      </a:cubicBezTo>
                      <a:close/>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42" name="Oval 303"/>
                <p:cNvSpPr>
                  <a:spLocks noChangeArrowheads="1"/>
                </p:cNvSpPr>
                <p:nvPr/>
              </p:nvSpPr>
              <p:spPr bwMode="auto">
                <a:xfrm>
                  <a:off x="4469728" y="2783284"/>
                  <a:ext cx="658152" cy="658152"/>
                </a:xfrm>
                <a:prstGeom prst="ellipse">
                  <a:avLst/>
                </a:pr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243" name="Group 242"/>
                <p:cNvGrpSpPr/>
                <p:nvPr/>
              </p:nvGrpSpPr>
              <p:grpSpPr>
                <a:xfrm>
                  <a:off x="4561638" y="2898124"/>
                  <a:ext cx="527746" cy="428335"/>
                  <a:chOff x="3708100" y="2154212"/>
                  <a:chExt cx="809597" cy="657095"/>
                </a:xfrm>
                <a:solidFill>
                  <a:schemeClr val="bg1"/>
                </a:solidFill>
              </p:grpSpPr>
              <p:sp>
                <p:nvSpPr>
                  <p:cNvPr id="245" name="Freeform 305"/>
                  <p:cNvSpPr>
                    <a:spLocks/>
                  </p:cNvSpPr>
                  <p:nvPr/>
                </p:nvSpPr>
                <p:spPr bwMode="auto">
                  <a:xfrm>
                    <a:off x="4082829" y="2154212"/>
                    <a:ext cx="434868" cy="517697"/>
                  </a:xfrm>
                  <a:custGeom>
                    <a:avLst/>
                    <a:gdLst>
                      <a:gd name="T0" fmla="*/ 94 w 94"/>
                      <a:gd name="T1" fmla="*/ 88 h 112"/>
                      <a:gd name="T2" fmla="*/ 94 w 94"/>
                      <a:gd name="T3" fmla="*/ 88 h 112"/>
                      <a:gd name="T4" fmla="*/ 64 w 94"/>
                      <a:gd name="T5" fmla="*/ 78 h 112"/>
                      <a:gd name="T6" fmla="*/ 64 w 94"/>
                      <a:gd name="T7" fmla="*/ 75 h 112"/>
                      <a:gd name="T8" fmla="*/ 66 w 94"/>
                      <a:gd name="T9" fmla="*/ 67 h 112"/>
                      <a:gd name="T10" fmla="*/ 69 w 94"/>
                      <a:gd name="T11" fmla="*/ 57 h 112"/>
                      <a:gd name="T12" fmla="*/ 73 w 94"/>
                      <a:gd name="T13" fmla="*/ 47 h 112"/>
                      <a:gd name="T14" fmla="*/ 73 w 94"/>
                      <a:gd name="T15" fmla="*/ 38 h 112"/>
                      <a:gd name="T16" fmla="*/ 73 w 94"/>
                      <a:gd name="T17" fmla="*/ 37 h 112"/>
                      <a:gd name="T18" fmla="*/ 74 w 94"/>
                      <a:gd name="T19" fmla="*/ 25 h 112"/>
                      <a:gd name="T20" fmla="*/ 69 w 94"/>
                      <a:gd name="T21" fmla="*/ 9 h 112"/>
                      <a:gd name="T22" fmla="*/ 50 w 94"/>
                      <a:gd name="T23" fmla="*/ 0 h 112"/>
                      <a:gd name="T24" fmla="*/ 44 w 94"/>
                      <a:gd name="T25" fmla="*/ 0 h 112"/>
                      <a:gd name="T26" fmla="*/ 26 w 94"/>
                      <a:gd name="T27" fmla="*/ 9 h 112"/>
                      <a:gd name="T28" fmla="*/ 21 w 94"/>
                      <a:gd name="T29" fmla="*/ 25 h 112"/>
                      <a:gd name="T30" fmla="*/ 22 w 94"/>
                      <a:gd name="T31" fmla="*/ 37 h 112"/>
                      <a:gd name="T32" fmla="*/ 22 w 94"/>
                      <a:gd name="T33" fmla="*/ 38 h 112"/>
                      <a:gd name="T34" fmla="*/ 22 w 94"/>
                      <a:gd name="T35" fmla="*/ 47 h 112"/>
                      <a:gd name="T36" fmla="*/ 26 w 94"/>
                      <a:gd name="T37" fmla="*/ 57 h 112"/>
                      <a:gd name="T38" fmla="*/ 29 w 94"/>
                      <a:gd name="T39" fmla="*/ 67 h 112"/>
                      <a:gd name="T40" fmla="*/ 30 w 94"/>
                      <a:gd name="T41" fmla="*/ 75 h 112"/>
                      <a:gd name="T42" fmla="*/ 30 w 94"/>
                      <a:gd name="T43" fmla="*/ 78 h 112"/>
                      <a:gd name="T44" fmla="*/ 0 w 94"/>
                      <a:gd name="T45" fmla="*/ 89 h 112"/>
                      <a:gd name="T46" fmla="*/ 0 w 94"/>
                      <a:gd name="T47" fmla="*/ 89 h 112"/>
                      <a:gd name="T48" fmla="*/ 0 w 94"/>
                      <a:gd name="T49" fmla="*/ 112 h 112"/>
                      <a:gd name="T50" fmla="*/ 94 w 94"/>
                      <a:gd name="T51" fmla="*/ 112 h 112"/>
                      <a:gd name="T52" fmla="*/ 94 w 94"/>
                      <a:gd name="T53" fmla="*/ 88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2">
                        <a:moveTo>
                          <a:pt x="94" y="88"/>
                        </a:moveTo>
                        <a:cubicBezTo>
                          <a:pt x="94" y="88"/>
                          <a:pt x="94" y="88"/>
                          <a:pt x="94" y="88"/>
                        </a:cubicBezTo>
                        <a:cubicBezTo>
                          <a:pt x="88" y="86"/>
                          <a:pt x="73" y="81"/>
                          <a:pt x="64" y="78"/>
                        </a:cubicBezTo>
                        <a:cubicBezTo>
                          <a:pt x="64" y="78"/>
                          <a:pt x="64" y="78"/>
                          <a:pt x="64" y="75"/>
                        </a:cubicBezTo>
                        <a:cubicBezTo>
                          <a:pt x="64" y="72"/>
                          <a:pt x="65" y="70"/>
                          <a:pt x="66" y="67"/>
                        </a:cubicBezTo>
                        <a:cubicBezTo>
                          <a:pt x="67" y="65"/>
                          <a:pt x="68" y="61"/>
                          <a:pt x="69" y="57"/>
                        </a:cubicBezTo>
                        <a:cubicBezTo>
                          <a:pt x="70" y="56"/>
                          <a:pt x="72" y="53"/>
                          <a:pt x="73" y="47"/>
                        </a:cubicBezTo>
                        <a:cubicBezTo>
                          <a:pt x="74" y="42"/>
                          <a:pt x="73" y="40"/>
                          <a:pt x="73" y="38"/>
                        </a:cubicBezTo>
                        <a:cubicBezTo>
                          <a:pt x="73" y="38"/>
                          <a:pt x="73" y="38"/>
                          <a:pt x="73" y="37"/>
                        </a:cubicBezTo>
                        <a:cubicBezTo>
                          <a:pt x="72" y="36"/>
                          <a:pt x="73" y="30"/>
                          <a:pt x="74" y="25"/>
                        </a:cubicBezTo>
                        <a:cubicBezTo>
                          <a:pt x="74" y="22"/>
                          <a:pt x="73" y="15"/>
                          <a:pt x="69" y="9"/>
                        </a:cubicBezTo>
                        <a:cubicBezTo>
                          <a:pt x="66" y="5"/>
                          <a:pt x="60" y="0"/>
                          <a:pt x="50" y="0"/>
                        </a:cubicBezTo>
                        <a:cubicBezTo>
                          <a:pt x="44" y="0"/>
                          <a:pt x="44" y="0"/>
                          <a:pt x="44" y="0"/>
                        </a:cubicBezTo>
                        <a:cubicBezTo>
                          <a:pt x="34" y="0"/>
                          <a:pt x="29" y="5"/>
                          <a:pt x="26" y="9"/>
                        </a:cubicBezTo>
                        <a:cubicBezTo>
                          <a:pt x="21" y="15"/>
                          <a:pt x="21" y="22"/>
                          <a:pt x="21" y="25"/>
                        </a:cubicBezTo>
                        <a:cubicBezTo>
                          <a:pt x="22" y="30"/>
                          <a:pt x="22" y="36"/>
                          <a:pt x="22" y="37"/>
                        </a:cubicBezTo>
                        <a:cubicBezTo>
                          <a:pt x="22" y="38"/>
                          <a:pt x="22" y="38"/>
                          <a:pt x="22" y="38"/>
                        </a:cubicBezTo>
                        <a:cubicBezTo>
                          <a:pt x="21" y="40"/>
                          <a:pt x="21" y="42"/>
                          <a:pt x="22" y="47"/>
                        </a:cubicBezTo>
                        <a:cubicBezTo>
                          <a:pt x="23" y="53"/>
                          <a:pt x="25" y="56"/>
                          <a:pt x="26" y="57"/>
                        </a:cubicBezTo>
                        <a:cubicBezTo>
                          <a:pt x="27" y="61"/>
                          <a:pt x="28" y="65"/>
                          <a:pt x="29" y="67"/>
                        </a:cubicBezTo>
                        <a:cubicBezTo>
                          <a:pt x="30" y="69"/>
                          <a:pt x="30" y="72"/>
                          <a:pt x="30" y="75"/>
                        </a:cubicBezTo>
                        <a:cubicBezTo>
                          <a:pt x="30" y="78"/>
                          <a:pt x="30" y="78"/>
                          <a:pt x="30" y="78"/>
                        </a:cubicBezTo>
                        <a:cubicBezTo>
                          <a:pt x="20" y="81"/>
                          <a:pt x="6" y="86"/>
                          <a:pt x="0" y="89"/>
                        </a:cubicBezTo>
                        <a:cubicBezTo>
                          <a:pt x="0" y="89"/>
                          <a:pt x="0" y="89"/>
                          <a:pt x="0" y="89"/>
                        </a:cubicBezTo>
                        <a:cubicBezTo>
                          <a:pt x="0" y="112"/>
                          <a:pt x="0" y="112"/>
                          <a:pt x="0" y="112"/>
                        </a:cubicBezTo>
                        <a:cubicBezTo>
                          <a:pt x="94" y="112"/>
                          <a:pt x="94" y="112"/>
                          <a:pt x="94" y="112"/>
                        </a:cubicBezTo>
                        <a:lnTo>
                          <a:pt x="94" y="8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6" name="Freeform 306"/>
                  <p:cNvSpPr>
                    <a:spLocks/>
                  </p:cNvSpPr>
                  <p:nvPr/>
                </p:nvSpPr>
                <p:spPr bwMode="auto">
                  <a:xfrm>
                    <a:off x="3708100" y="2218516"/>
                    <a:ext cx="529682" cy="592791"/>
                  </a:xfrm>
                  <a:custGeom>
                    <a:avLst/>
                    <a:gdLst>
                      <a:gd name="T0" fmla="*/ 132 w 132"/>
                      <a:gd name="T1" fmla="*/ 125 h 157"/>
                      <a:gd name="T2" fmla="*/ 132 w 132"/>
                      <a:gd name="T3" fmla="*/ 125 h 157"/>
                      <a:gd name="T4" fmla="*/ 91 w 132"/>
                      <a:gd name="T5" fmla="*/ 110 h 157"/>
                      <a:gd name="T6" fmla="*/ 89 w 132"/>
                      <a:gd name="T7" fmla="*/ 106 h 157"/>
                      <a:gd name="T8" fmla="*/ 92 w 132"/>
                      <a:gd name="T9" fmla="*/ 95 h 157"/>
                      <a:gd name="T10" fmla="*/ 97 w 132"/>
                      <a:gd name="T11" fmla="*/ 81 h 157"/>
                      <a:gd name="T12" fmla="*/ 103 w 132"/>
                      <a:gd name="T13" fmla="*/ 66 h 157"/>
                      <a:gd name="T14" fmla="*/ 103 w 132"/>
                      <a:gd name="T15" fmla="*/ 54 h 157"/>
                      <a:gd name="T16" fmla="*/ 102 w 132"/>
                      <a:gd name="T17" fmla="*/ 53 h 157"/>
                      <a:gd name="T18" fmla="*/ 104 w 132"/>
                      <a:gd name="T19" fmla="*/ 36 h 157"/>
                      <a:gd name="T20" fmla="*/ 97 w 132"/>
                      <a:gd name="T21" fmla="*/ 12 h 157"/>
                      <a:gd name="T22" fmla="*/ 71 w 132"/>
                      <a:gd name="T23" fmla="*/ 0 h 157"/>
                      <a:gd name="T24" fmla="*/ 63 w 132"/>
                      <a:gd name="T25" fmla="*/ 0 h 157"/>
                      <a:gd name="T26" fmla="*/ 37 w 132"/>
                      <a:gd name="T27" fmla="*/ 12 h 157"/>
                      <a:gd name="T28" fmla="*/ 30 w 132"/>
                      <a:gd name="T29" fmla="*/ 36 h 157"/>
                      <a:gd name="T30" fmla="*/ 31 w 132"/>
                      <a:gd name="T31" fmla="*/ 53 h 157"/>
                      <a:gd name="T32" fmla="*/ 31 w 132"/>
                      <a:gd name="T33" fmla="*/ 54 h 157"/>
                      <a:gd name="T34" fmla="*/ 31 w 132"/>
                      <a:gd name="T35" fmla="*/ 66 h 157"/>
                      <a:gd name="T36" fmla="*/ 37 w 132"/>
                      <a:gd name="T37" fmla="*/ 81 h 157"/>
                      <a:gd name="T38" fmla="*/ 41 w 132"/>
                      <a:gd name="T39" fmla="*/ 95 h 157"/>
                      <a:gd name="T40" fmla="*/ 43 w 132"/>
                      <a:gd name="T41" fmla="*/ 106 h 157"/>
                      <a:gd name="T42" fmla="*/ 42 w 132"/>
                      <a:gd name="T43" fmla="*/ 111 h 157"/>
                      <a:gd name="T44" fmla="*/ 1 w 132"/>
                      <a:gd name="T45" fmla="*/ 125 h 157"/>
                      <a:gd name="T46" fmla="*/ 0 w 132"/>
                      <a:gd name="T47" fmla="*/ 125 h 157"/>
                      <a:gd name="T48" fmla="*/ 0 w 132"/>
                      <a:gd name="T49" fmla="*/ 157 h 157"/>
                      <a:gd name="T50" fmla="*/ 132 w 132"/>
                      <a:gd name="T51" fmla="*/ 157 h 157"/>
                      <a:gd name="T52" fmla="*/ 132 w 132"/>
                      <a:gd name="T53" fmla="*/ 125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2" h="157">
                        <a:moveTo>
                          <a:pt x="132" y="125"/>
                        </a:moveTo>
                        <a:cubicBezTo>
                          <a:pt x="132" y="125"/>
                          <a:pt x="132" y="125"/>
                          <a:pt x="132" y="125"/>
                        </a:cubicBezTo>
                        <a:cubicBezTo>
                          <a:pt x="123" y="121"/>
                          <a:pt x="103" y="114"/>
                          <a:pt x="91" y="110"/>
                        </a:cubicBezTo>
                        <a:cubicBezTo>
                          <a:pt x="90" y="110"/>
                          <a:pt x="89" y="110"/>
                          <a:pt x="89" y="106"/>
                        </a:cubicBezTo>
                        <a:cubicBezTo>
                          <a:pt x="89" y="102"/>
                          <a:pt x="91" y="98"/>
                          <a:pt x="92" y="95"/>
                        </a:cubicBezTo>
                        <a:cubicBezTo>
                          <a:pt x="94" y="92"/>
                          <a:pt x="96" y="86"/>
                          <a:pt x="97" y="81"/>
                        </a:cubicBezTo>
                        <a:cubicBezTo>
                          <a:pt x="98" y="79"/>
                          <a:pt x="101" y="74"/>
                          <a:pt x="103" y="66"/>
                        </a:cubicBezTo>
                        <a:cubicBezTo>
                          <a:pt x="104" y="59"/>
                          <a:pt x="103" y="56"/>
                          <a:pt x="103" y="54"/>
                        </a:cubicBezTo>
                        <a:cubicBezTo>
                          <a:pt x="102" y="54"/>
                          <a:pt x="102" y="53"/>
                          <a:pt x="102" y="53"/>
                        </a:cubicBezTo>
                        <a:cubicBezTo>
                          <a:pt x="102" y="51"/>
                          <a:pt x="102" y="42"/>
                          <a:pt x="104" y="36"/>
                        </a:cubicBezTo>
                        <a:cubicBezTo>
                          <a:pt x="104" y="31"/>
                          <a:pt x="103" y="21"/>
                          <a:pt x="97" y="12"/>
                        </a:cubicBezTo>
                        <a:cubicBezTo>
                          <a:pt x="93" y="7"/>
                          <a:pt x="85" y="1"/>
                          <a:pt x="71" y="0"/>
                        </a:cubicBezTo>
                        <a:cubicBezTo>
                          <a:pt x="63" y="0"/>
                          <a:pt x="63" y="0"/>
                          <a:pt x="63" y="0"/>
                        </a:cubicBezTo>
                        <a:cubicBezTo>
                          <a:pt x="49" y="1"/>
                          <a:pt x="41" y="7"/>
                          <a:pt x="37" y="12"/>
                        </a:cubicBezTo>
                        <a:cubicBezTo>
                          <a:pt x="30" y="21"/>
                          <a:pt x="29" y="31"/>
                          <a:pt x="30" y="36"/>
                        </a:cubicBezTo>
                        <a:cubicBezTo>
                          <a:pt x="31" y="42"/>
                          <a:pt x="32" y="51"/>
                          <a:pt x="31" y="53"/>
                        </a:cubicBezTo>
                        <a:cubicBezTo>
                          <a:pt x="31" y="53"/>
                          <a:pt x="31" y="54"/>
                          <a:pt x="31" y="54"/>
                        </a:cubicBezTo>
                        <a:cubicBezTo>
                          <a:pt x="30" y="56"/>
                          <a:pt x="29" y="59"/>
                          <a:pt x="31" y="66"/>
                        </a:cubicBezTo>
                        <a:cubicBezTo>
                          <a:pt x="32" y="74"/>
                          <a:pt x="35" y="79"/>
                          <a:pt x="37" y="81"/>
                        </a:cubicBezTo>
                        <a:cubicBezTo>
                          <a:pt x="38" y="86"/>
                          <a:pt x="40" y="92"/>
                          <a:pt x="41" y="95"/>
                        </a:cubicBezTo>
                        <a:cubicBezTo>
                          <a:pt x="42" y="98"/>
                          <a:pt x="43" y="101"/>
                          <a:pt x="43" y="106"/>
                        </a:cubicBezTo>
                        <a:cubicBezTo>
                          <a:pt x="43" y="110"/>
                          <a:pt x="43" y="110"/>
                          <a:pt x="42" y="111"/>
                        </a:cubicBezTo>
                        <a:cubicBezTo>
                          <a:pt x="29" y="114"/>
                          <a:pt x="8" y="122"/>
                          <a:pt x="1" y="125"/>
                        </a:cubicBezTo>
                        <a:cubicBezTo>
                          <a:pt x="0" y="125"/>
                          <a:pt x="0" y="125"/>
                          <a:pt x="0" y="125"/>
                        </a:cubicBezTo>
                        <a:cubicBezTo>
                          <a:pt x="0" y="157"/>
                          <a:pt x="0" y="157"/>
                          <a:pt x="0" y="157"/>
                        </a:cubicBezTo>
                        <a:cubicBezTo>
                          <a:pt x="132" y="157"/>
                          <a:pt x="132" y="157"/>
                          <a:pt x="132" y="157"/>
                        </a:cubicBezTo>
                        <a:lnTo>
                          <a:pt x="132" y="1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grpSp>
            <p:nvGrpSpPr>
              <p:cNvPr id="206" name="Group 205"/>
              <p:cNvGrpSpPr/>
              <p:nvPr/>
            </p:nvGrpSpPr>
            <p:grpSpPr>
              <a:xfrm>
                <a:off x="2830419" y="1528726"/>
                <a:ext cx="1438331" cy="1443965"/>
                <a:chOff x="6581817" y="2941613"/>
                <a:chExt cx="792680" cy="795785"/>
              </a:xfrm>
            </p:grpSpPr>
            <p:sp>
              <p:nvSpPr>
                <p:cNvPr id="207" name="Freeform 218"/>
                <p:cNvSpPr>
                  <a:spLocks noEditPoints="1"/>
                </p:cNvSpPr>
                <p:nvPr/>
              </p:nvSpPr>
              <p:spPr bwMode="auto">
                <a:xfrm>
                  <a:off x="6581817" y="2941613"/>
                  <a:ext cx="792680" cy="795785"/>
                </a:xfrm>
                <a:custGeom>
                  <a:avLst/>
                  <a:gdLst>
                    <a:gd name="T0" fmla="*/ 491 w 491"/>
                    <a:gd name="T1" fmla="*/ 209 h 493"/>
                    <a:gd name="T2" fmla="*/ 473 w 491"/>
                    <a:gd name="T3" fmla="*/ 147 h 493"/>
                    <a:gd name="T4" fmla="*/ 425 w 491"/>
                    <a:gd name="T5" fmla="*/ 153 h 493"/>
                    <a:gd name="T6" fmla="*/ 389 w 491"/>
                    <a:gd name="T7" fmla="*/ 104 h 493"/>
                    <a:gd name="T8" fmla="*/ 409 w 491"/>
                    <a:gd name="T9" fmla="*/ 61 h 493"/>
                    <a:gd name="T10" fmla="*/ 356 w 491"/>
                    <a:gd name="T11" fmla="*/ 25 h 493"/>
                    <a:gd name="T12" fmla="*/ 323 w 491"/>
                    <a:gd name="T13" fmla="*/ 61 h 493"/>
                    <a:gd name="T14" fmla="*/ 264 w 491"/>
                    <a:gd name="T15" fmla="*/ 47 h 493"/>
                    <a:gd name="T16" fmla="*/ 252 w 491"/>
                    <a:gd name="T17" fmla="*/ 0 h 493"/>
                    <a:gd name="T18" fmla="*/ 188 w 491"/>
                    <a:gd name="T19" fmla="*/ 6 h 493"/>
                    <a:gd name="T20" fmla="*/ 185 w 491"/>
                    <a:gd name="T21" fmla="*/ 56 h 493"/>
                    <a:gd name="T22" fmla="*/ 132 w 491"/>
                    <a:gd name="T23" fmla="*/ 83 h 493"/>
                    <a:gd name="T24" fmla="*/ 92 w 491"/>
                    <a:gd name="T25" fmla="*/ 54 h 493"/>
                    <a:gd name="T26" fmla="*/ 47 w 491"/>
                    <a:gd name="T27" fmla="*/ 101 h 493"/>
                    <a:gd name="T28" fmla="*/ 78 w 491"/>
                    <a:gd name="T29" fmla="*/ 141 h 493"/>
                    <a:gd name="T30" fmla="*/ 55 w 491"/>
                    <a:gd name="T31" fmla="*/ 195 h 493"/>
                    <a:gd name="T32" fmla="*/ 4 w 491"/>
                    <a:gd name="T33" fmla="*/ 199 h 493"/>
                    <a:gd name="T34" fmla="*/ 0 w 491"/>
                    <a:gd name="T35" fmla="*/ 263 h 493"/>
                    <a:gd name="T36" fmla="*/ 50 w 491"/>
                    <a:gd name="T37" fmla="*/ 275 h 493"/>
                    <a:gd name="T38" fmla="*/ 56 w 491"/>
                    <a:gd name="T39" fmla="*/ 301 h 493"/>
                    <a:gd name="T40" fmla="*/ 67 w 491"/>
                    <a:gd name="T41" fmla="*/ 330 h 493"/>
                    <a:gd name="T42" fmla="*/ 30 w 491"/>
                    <a:gd name="T43" fmla="*/ 366 h 493"/>
                    <a:gd name="T44" fmla="*/ 68 w 491"/>
                    <a:gd name="T45" fmla="*/ 418 h 493"/>
                    <a:gd name="T46" fmla="*/ 114 w 491"/>
                    <a:gd name="T47" fmla="*/ 394 h 493"/>
                    <a:gd name="T48" fmla="*/ 162 w 491"/>
                    <a:gd name="T49" fmla="*/ 427 h 493"/>
                    <a:gd name="T50" fmla="*/ 157 w 491"/>
                    <a:gd name="T51" fmla="*/ 477 h 493"/>
                    <a:gd name="T52" fmla="*/ 220 w 491"/>
                    <a:gd name="T53" fmla="*/ 493 h 493"/>
                    <a:gd name="T54" fmla="*/ 240 w 491"/>
                    <a:gd name="T55" fmla="*/ 446 h 493"/>
                    <a:gd name="T56" fmla="*/ 298 w 491"/>
                    <a:gd name="T57" fmla="*/ 440 h 493"/>
                    <a:gd name="T58" fmla="*/ 327 w 491"/>
                    <a:gd name="T59" fmla="*/ 481 h 493"/>
                    <a:gd name="T60" fmla="*/ 384 w 491"/>
                    <a:gd name="T61" fmla="*/ 453 h 493"/>
                    <a:gd name="T62" fmla="*/ 370 w 491"/>
                    <a:gd name="T63" fmla="*/ 405 h 493"/>
                    <a:gd name="T64" fmla="*/ 411 w 491"/>
                    <a:gd name="T65" fmla="*/ 362 h 493"/>
                    <a:gd name="T66" fmla="*/ 458 w 491"/>
                    <a:gd name="T67" fmla="*/ 375 h 493"/>
                    <a:gd name="T68" fmla="*/ 485 w 491"/>
                    <a:gd name="T69" fmla="*/ 316 h 493"/>
                    <a:gd name="T70" fmla="*/ 443 w 491"/>
                    <a:gd name="T71" fmla="*/ 290 h 493"/>
                    <a:gd name="T72" fmla="*/ 447 w 491"/>
                    <a:gd name="T73" fmla="*/ 229 h 493"/>
                    <a:gd name="T74" fmla="*/ 491 w 491"/>
                    <a:gd name="T75" fmla="*/ 209 h 493"/>
                    <a:gd name="T76" fmla="*/ 288 w 491"/>
                    <a:gd name="T77" fmla="*/ 387 h 493"/>
                    <a:gd name="T78" fmla="*/ 107 w 491"/>
                    <a:gd name="T79" fmla="*/ 286 h 493"/>
                    <a:gd name="T80" fmla="*/ 208 w 491"/>
                    <a:gd name="T81" fmla="*/ 105 h 493"/>
                    <a:gd name="T82" fmla="*/ 389 w 491"/>
                    <a:gd name="T83" fmla="*/ 206 h 493"/>
                    <a:gd name="T84" fmla="*/ 288 w 491"/>
                    <a:gd name="T85" fmla="*/ 387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91" h="493">
                      <a:moveTo>
                        <a:pt x="491" y="209"/>
                      </a:moveTo>
                      <a:cubicBezTo>
                        <a:pt x="473" y="147"/>
                        <a:pt x="473" y="147"/>
                        <a:pt x="473" y="147"/>
                      </a:cubicBezTo>
                      <a:cubicBezTo>
                        <a:pt x="425" y="153"/>
                        <a:pt x="425" y="153"/>
                        <a:pt x="425" y="153"/>
                      </a:cubicBezTo>
                      <a:cubicBezTo>
                        <a:pt x="416" y="135"/>
                        <a:pt x="403" y="118"/>
                        <a:pt x="389" y="104"/>
                      </a:cubicBezTo>
                      <a:cubicBezTo>
                        <a:pt x="409" y="61"/>
                        <a:pt x="409" y="61"/>
                        <a:pt x="409" y="61"/>
                      </a:cubicBezTo>
                      <a:cubicBezTo>
                        <a:pt x="356" y="25"/>
                        <a:pt x="356" y="25"/>
                        <a:pt x="356" y="25"/>
                      </a:cubicBezTo>
                      <a:cubicBezTo>
                        <a:pt x="323" y="61"/>
                        <a:pt x="323" y="61"/>
                        <a:pt x="323" y="61"/>
                      </a:cubicBezTo>
                      <a:cubicBezTo>
                        <a:pt x="304" y="53"/>
                        <a:pt x="284" y="48"/>
                        <a:pt x="264" y="47"/>
                      </a:cubicBezTo>
                      <a:cubicBezTo>
                        <a:pt x="252" y="0"/>
                        <a:pt x="252" y="0"/>
                        <a:pt x="252" y="0"/>
                      </a:cubicBezTo>
                      <a:cubicBezTo>
                        <a:pt x="188" y="6"/>
                        <a:pt x="188" y="6"/>
                        <a:pt x="188" y="6"/>
                      </a:cubicBezTo>
                      <a:cubicBezTo>
                        <a:pt x="185" y="56"/>
                        <a:pt x="185" y="56"/>
                        <a:pt x="185" y="56"/>
                      </a:cubicBezTo>
                      <a:cubicBezTo>
                        <a:pt x="166" y="63"/>
                        <a:pt x="148" y="72"/>
                        <a:pt x="132" y="83"/>
                      </a:cubicBezTo>
                      <a:cubicBezTo>
                        <a:pt x="92" y="54"/>
                        <a:pt x="92" y="54"/>
                        <a:pt x="92" y="54"/>
                      </a:cubicBezTo>
                      <a:cubicBezTo>
                        <a:pt x="47" y="101"/>
                        <a:pt x="47" y="101"/>
                        <a:pt x="47" y="101"/>
                      </a:cubicBezTo>
                      <a:cubicBezTo>
                        <a:pt x="78" y="141"/>
                        <a:pt x="78" y="141"/>
                        <a:pt x="78" y="141"/>
                      </a:cubicBezTo>
                      <a:cubicBezTo>
                        <a:pt x="68" y="158"/>
                        <a:pt x="60" y="176"/>
                        <a:pt x="55" y="195"/>
                      </a:cubicBezTo>
                      <a:cubicBezTo>
                        <a:pt x="4" y="199"/>
                        <a:pt x="4" y="199"/>
                        <a:pt x="4" y="199"/>
                      </a:cubicBezTo>
                      <a:cubicBezTo>
                        <a:pt x="0" y="263"/>
                        <a:pt x="0" y="263"/>
                        <a:pt x="0" y="263"/>
                      </a:cubicBezTo>
                      <a:cubicBezTo>
                        <a:pt x="50" y="275"/>
                        <a:pt x="50" y="275"/>
                        <a:pt x="50" y="275"/>
                      </a:cubicBezTo>
                      <a:cubicBezTo>
                        <a:pt x="51" y="283"/>
                        <a:pt x="53" y="292"/>
                        <a:pt x="56" y="301"/>
                      </a:cubicBezTo>
                      <a:cubicBezTo>
                        <a:pt x="59" y="311"/>
                        <a:pt x="62" y="321"/>
                        <a:pt x="67" y="330"/>
                      </a:cubicBezTo>
                      <a:cubicBezTo>
                        <a:pt x="30" y="366"/>
                        <a:pt x="30" y="366"/>
                        <a:pt x="30" y="366"/>
                      </a:cubicBezTo>
                      <a:cubicBezTo>
                        <a:pt x="68" y="418"/>
                        <a:pt x="68" y="418"/>
                        <a:pt x="68" y="418"/>
                      </a:cubicBezTo>
                      <a:cubicBezTo>
                        <a:pt x="114" y="394"/>
                        <a:pt x="114" y="394"/>
                        <a:pt x="114" y="394"/>
                      </a:cubicBezTo>
                      <a:cubicBezTo>
                        <a:pt x="128" y="408"/>
                        <a:pt x="145" y="418"/>
                        <a:pt x="162" y="427"/>
                      </a:cubicBezTo>
                      <a:cubicBezTo>
                        <a:pt x="157" y="477"/>
                        <a:pt x="157" y="477"/>
                        <a:pt x="157" y="477"/>
                      </a:cubicBezTo>
                      <a:cubicBezTo>
                        <a:pt x="220" y="493"/>
                        <a:pt x="220" y="493"/>
                        <a:pt x="220" y="493"/>
                      </a:cubicBezTo>
                      <a:cubicBezTo>
                        <a:pt x="240" y="446"/>
                        <a:pt x="240" y="446"/>
                        <a:pt x="240" y="446"/>
                      </a:cubicBezTo>
                      <a:cubicBezTo>
                        <a:pt x="259" y="447"/>
                        <a:pt x="279" y="445"/>
                        <a:pt x="298" y="440"/>
                      </a:cubicBezTo>
                      <a:cubicBezTo>
                        <a:pt x="327" y="481"/>
                        <a:pt x="327" y="481"/>
                        <a:pt x="327" y="481"/>
                      </a:cubicBezTo>
                      <a:cubicBezTo>
                        <a:pt x="384" y="453"/>
                        <a:pt x="384" y="453"/>
                        <a:pt x="384" y="453"/>
                      </a:cubicBezTo>
                      <a:cubicBezTo>
                        <a:pt x="370" y="405"/>
                        <a:pt x="370" y="405"/>
                        <a:pt x="370" y="405"/>
                      </a:cubicBezTo>
                      <a:cubicBezTo>
                        <a:pt x="386" y="393"/>
                        <a:pt x="400" y="378"/>
                        <a:pt x="411" y="362"/>
                      </a:cubicBezTo>
                      <a:cubicBezTo>
                        <a:pt x="458" y="375"/>
                        <a:pt x="458" y="375"/>
                        <a:pt x="458" y="375"/>
                      </a:cubicBezTo>
                      <a:cubicBezTo>
                        <a:pt x="485" y="316"/>
                        <a:pt x="485" y="316"/>
                        <a:pt x="485" y="316"/>
                      </a:cubicBezTo>
                      <a:cubicBezTo>
                        <a:pt x="443" y="290"/>
                        <a:pt x="443" y="290"/>
                        <a:pt x="443" y="290"/>
                      </a:cubicBezTo>
                      <a:cubicBezTo>
                        <a:pt x="448" y="270"/>
                        <a:pt x="449" y="249"/>
                        <a:pt x="447" y="229"/>
                      </a:cubicBezTo>
                      <a:lnTo>
                        <a:pt x="491" y="209"/>
                      </a:lnTo>
                      <a:close/>
                      <a:moveTo>
                        <a:pt x="288" y="387"/>
                      </a:moveTo>
                      <a:cubicBezTo>
                        <a:pt x="210" y="409"/>
                        <a:pt x="129" y="364"/>
                        <a:pt x="107" y="286"/>
                      </a:cubicBezTo>
                      <a:cubicBezTo>
                        <a:pt x="85" y="208"/>
                        <a:pt x="130" y="127"/>
                        <a:pt x="208" y="105"/>
                      </a:cubicBezTo>
                      <a:cubicBezTo>
                        <a:pt x="286" y="83"/>
                        <a:pt x="367" y="128"/>
                        <a:pt x="389" y="206"/>
                      </a:cubicBezTo>
                      <a:cubicBezTo>
                        <a:pt x="411" y="284"/>
                        <a:pt x="366" y="365"/>
                        <a:pt x="288" y="387"/>
                      </a:cubicBezTo>
                      <a:close/>
                    </a:path>
                  </a:pathLst>
                </a:custGeom>
                <a:solidFill>
                  <a:schemeClr val="accent5"/>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08" name="Oval 228"/>
                <p:cNvSpPr>
                  <a:spLocks noChangeArrowheads="1"/>
                </p:cNvSpPr>
                <p:nvPr/>
              </p:nvSpPr>
              <p:spPr bwMode="auto">
                <a:xfrm>
                  <a:off x="6823967" y="3178590"/>
                  <a:ext cx="319763" cy="319763"/>
                </a:xfrm>
                <a:prstGeom prst="ellipse">
                  <a:avLst/>
                </a:pr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353" name="Group 352"/>
              <p:cNvGrpSpPr/>
              <p:nvPr/>
            </p:nvGrpSpPr>
            <p:grpSpPr>
              <a:xfrm>
                <a:off x="2769363" y="3072022"/>
                <a:ext cx="1342175" cy="1335966"/>
                <a:chOff x="2769363" y="3072022"/>
                <a:chExt cx="1342175" cy="1335966"/>
              </a:xfrm>
            </p:grpSpPr>
            <p:grpSp>
              <p:nvGrpSpPr>
                <p:cNvPr id="310" name="Group 309"/>
                <p:cNvGrpSpPr/>
                <p:nvPr/>
              </p:nvGrpSpPr>
              <p:grpSpPr>
                <a:xfrm>
                  <a:off x="2769363" y="3072022"/>
                  <a:ext cx="1342175" cy="1335966"/>
                  <a:chOff x="5540777" y="1969908"/>
                  <a:chExt cx="1342175" cy="1335966"/>
                </a:xfrm>
                <a:solidFill>
                  <a:schemeClr val="accent6">
                    <a:lumMod val="75000"/>
                  </a:schemeClr>
                </a:solidFill>
              </p:grpSpPr>
              <p:sp>
                <p:nvSpPr>
                  <p:cNvPr id="311" name="Freeform 230"/>
                  <p:cNvSpPr>
                    <a:spLocks noEditPoints="1"/>
                  </p:cNvSpPr>
                  <p:nvPr/>
                </p:nvSpPr>
                <p:spPr bwMode="auto">
                  <a:xfrm>
                    <a:off x="5540777" y="1969908"/>
                    <a:ext cx="1342175" cy="1335966"/>
                  </a:xfrm>
                  <a:custGeom>
                    <a:avLst/>
                    <a:gdLst>
                      <a:gd name="T0" fmla="*/ 831 w 831"/>
                      <a:gd name="T1" fmla="*/ 435 h 828"/>
                      <a:gd name="T2" fmla="*/ 756 w 831"/>
                      <a:gd name="T3" fmla="*/ 359 h 828"/>
                      <a:gd name="T4" fmla="*/ 803 w 831"/>
                      <a:gd name="T5" fmla="*/ 264 h 828"/>
                      <a:gd name="T6" fmla="*/ 702 w 831"/>
                      <a:gd name="T7" fmla="*/ 224 h 828"/>
                      <a:gd name="T8" fmla="*/ 707 w 831"/>
                      <a:gd name="T9" fmla="*/ 119 h 828"/>
                      <a:gd name="T10" fmla="*/ 597 w 831"/>
                      <a:gd name="T11" fmla="*/ 122 h 828"/>
                      <a:gd name="T12" fmla="*/ 560 w 831"/>
                      <a:gd name="T13" fmla="*/ 26 h 828"/>
                      <a:gd name="T14" fmla="*/ 460 w 831"/>
                      <a:gd name="T15" fmla="*/ 73 h 828"/>
                      <a:gd name="T16" fmla="*/ 416 w 831"/>
                      <a:gd name="T17" fmla="*/ 0 h 828"/>
                      <a:gd name="T18" fmla="*/ 371 w 831"/>
                      <a:gd name="T19" fmla="*/ 73 h 828"/>
                      <a:gd name="T20" fmla="*/ 271 w 831"/>
                      <a:gd name="T21" fmla="*/ 26 h 828"/>
                      <a:gd name="T22" fmla="*/ 234 w 831"/>
                      <a:gd name="T23" fmla="*/ 122 h 828"/>
                      <a:gd name="T24" fmla="*/ 124 w 831"/>
                      <a:gd name="T25" fmla="*/ 119 h 828"/>
                      <a:gd name="T26" fmla="*/ 129 w 831"/>
                      <a:gd name="T27" fmla="*/ 224 h 828"/>
                      <a:gd name="T28" fmla="*/ 28 w 831"/>
                      <a:gd name="T29" fmla="*/ 264 h 828"/>
                      <a:gd name="T30" fmla="*/ 75 w 831"/>
                      <a:gd name="T31" fmla="*/ 359 h 828"/>
                      <a:gd name="T32" fmla="*/ 0 w 831"/>
                      <a:gd name="T33" fmla="*/ 435 h 828"/>
                      <a:gd name="T34" fmla="*/ 82 w 831"/>
                      <a:gd name="T35" fmla="*/ 503 h 828"/>
                      <a:gd name="T36" fmla="*/ 43 w 831"/>
                      <a:gd name="T37" fmla="*/ 601 h 828"/>
                      <a:gd name="T38" fmla="*/ 146 w 831"/>
                      <a:gd name="T39" fmla="*/ 631 h 828"/>
                      <a:gd name="T40" fmla="*/ 149 w 831"/>
                      <a:gd name="T41" fmla="*/ 735 h 828"/>
                      <a:gd name="T42" fmla="*/ 255 w 831"/>
                      <a:gd name="T43" fmla="*/ 721 h 828"/>
                      <a:gd name="T44" fmla="*/ 299 w 831"/>
                      <a:gd name="T45" fmla="*/ 815 h 828"/>
                      <a:gd name="T46" fmla="*/ 391 w 831"/>
                      <a:gd name="T47" fmla="*/ 760 h 828"/>
                      <a:gd name="T48" fmla="*/ 440 w 831"/>
                      <a:gd name="T49" fmla="*/ 760 h 828"/>
                      <a:gd name="T50" fmla="*/ 532 w 831"/>
                      <a:gd name="T51" fmla="*/ 815 h 828"/>
                      <a:gd name="T52" fmla="*/ 576 w 831"/>
                      <a:gd name="T53" fmla="*/ 721 h 828"/>
                      <a:gd name="T54" fmla="*/ 682 w 831"/>
                      <a:gd name="T55" fmla="*/ 735 h 828"/>
                      <a:gd name="T56" fmla="*/ 685 w 831"/>
                      <a:gd name="T57" fmla="*/ 631 h 828"/>
                      <a:gd name="T58" fmla="*/ 788 w 831"/>
                      <a:gd name="T59" fmla="*/ 601 h 828"/>
                      <a:gd name="T60" fmla="*/ 749 w 831"/>
                      <a:gd name="T61" fmla="*/ 503 h 828"/>
                      <a:gd name="T62" fmla="*/ 416 w 831"/>
                      <a:gd name="T63" fmla="*/ 692 h 828"/>
                      <a:gd name="T64" fmla="*/ 416 w 831"/>
                      <a:gd name="T65" fmla="*/ 136 h 828"/>
                      <a:gd name="T66" fmla="*/ 416 w 831"/>
                      <a:gd name="T67" fmla="*/ 692 h 8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31" h="828">
                        <a:moveTo>
                          <a:pt x="824" y="496"/>
                        </a:moveTo>
                        <a:cubicBezTo>
                          <a:pt x="828" y="476"/>
                          <a:pt x="830" y="456"/>
                          <a:pt x="831" y="435"/>
                        </a:cubicBezTo>
                        <a:cubicBezTo>
                          <a:pt x="761" y="413"/>
                          <a:pt x="761" y="413"/>
                          <a:pt x="761" y="413"/>
                        </a:cubicBezTo>
                        <a:cubicBezTo>
                          <a:pt x="760" y="394"/>
                          <a:pt x="759" y="376"/>
                          <a:pt x="756" y="359"/>
                        </a:cubicBezTo>
                        <a:cubicBezTo>
                          <a:pt x="821" y="322"/>
                          <a:pt x="821" y="322"/>
                          <a:pt x="821" y="322"/>
                        </a:cubicBezTo>
                        <a:cubicBezTo>
                          <a:pt x="816" y="302"/>
                          <a:pt x="810" y="283"/>
                          <a:pt x="803" y="264"/>
                        </a:cubicBezTo>
                        <a:cubicBezTo>
                          <a:pt x="730" y="273"/>
                          <a:pt x="730" y="273"/>
                          <a:pt x="730" y="273"/>
                        </a:cubicBezTo>
                        <a:cubicBezTo>
                          <a:pt x="722" y="256"/>
                          <a:pt x="713" y="239"/>
                          <a:pt x="702" y="224"/>
                        </a:cubicBezTo>
                        <a:cubicBezTo>
                          <a:pt x="747" y="164"/>
                          <a:pt x="747" y="164"/>
                          <a:pt x="747" y="164"/>
                        </a:cubicBezTo>
                        <a:cubicBezTo>
                          <a:pt x="735" y="148"/>
                          <a:pt x="721" y="133"/>
                          <a:pt x="707" y="119"/>
                        </a:cubicBezTo>
                        <a:cubicBezTo>
                          <a:pt x="644" y="157"/>
                          <a:pt x="644" y="157"/>
                          <a:pt x="644" y="157"/>
                        </a:cubicBezTo>
                        <a:cubicBezTo>
                          <a:pt x="629" y="144"/>
                          <a:pt x="614" y="133"/>
                          <a:pt x="597" y="122"/>
                        </a:cubicBezTo>
                        <a:cubicBezTo>
                          <a:pt x="613" y="50"/>
                          <a:pt x="613" y="50"/>
                          <a:pt x="613" y="50"/>
                        </a:cubicBezTo>
                        <a:cubicBezTo>
                          <a:pt x="596" y="40"/>
                          <a:pt x="578" y="32"/>
                          <a:pt x="560" y="26"/>
                        </a:cubicBezTo>
                        <a:cubicBezTo>
                          <a:pt x="517" y="86"/>
                          <a:pt x="517" y="86"/>
                          <a:pt x="517" y="86"/>
                        </a:cubicBezTo>
                        <a:cubicBezTo>
                          <a:pt x="498" y="80"/>
                          <a:pt x="479" y="76"/>
                          <a:pt x="460" y="73"/>
                        </a:cubicBezTo>
                        <a:cubicBezTo>
                          <a:pt x="445" y="1"/>
                          <a:pt x="445" y="1"/>
                          <a:pt x="445" y="1"/>
                        </a:cubicBezTo>
                        <a:cubicBezTo>
                          <a:pt x="435" y="0"/>
                          <a:pt x="425" y="0"/>
                          <a:pt x="416" y="0"/>
                        </a:cubicBezTo>
                        <a:cubicBezTo>
                          <a:pt x="406" y="0"/>
                          <a:pt x="396" y="0"/>
                          <a:pt x="386" y="1"/>
                        </a:cubicBezTo>
                        <a:cubicBezTo>
                          <a:pt x="371" y="73"/>
                          <a:pt x="371" y="73"/>
                          <a:pt x="371" y="73"/>
                        </a:cubicBezTo>
                        <a:cubicBezTo>
                          <a:pt x="352" y="76"/>
                          <a:pt x="333" y="80"/>
                          <a:pt x="314" y="86"/>
                        </a:cubicBezTo>
                        <a:cubicBezTo>
                          <a:pt x="271" y="26"/>
                          <a:pt x="271" y="26"/>
                          <a:pt x="271" y="26"/>
                        </a:cubicBezTo>
                        <a:cubicBezTo>
                          <a:pt x="253" y="32"/>
                          <a:pt x="235" y="40"/>
                          <a:pt x="218" y="50"/>
                        </a:cubicBezTo>
                        <a:cubicBezTo>
                          <a:pt x="234" y="122"/>
                          <a:pt x="234" y="122"/>
                          <a:pt x="234" y="122"/>
                        </a:cubicBezTo>
                        <a:cubicBezTo>
                          <a:pt x="217" y="133"/>
                          <a:pt x="202" y="144"/>
                          <a:pt x="187" y="157"/>
                        </a:cubicBezTo>
                        <a:cubicBezTo>
                          <a:pt x="124" y="119"/>
                          <a:pt x="124" y="119"/>
                          <a:pt x="124" y="119"/>
                        </a:cubicBezTo>
                        <a:cubicBezTo>
                          <a:pt x="110" y="133"/>
                          <a:pt x="97" y="148"/>
                          <a:pt x="84" y="164"/>
                        </a:cubicBezTo>
                        <a:cubicBezTo>
                          <a:pt x="129" y="224"/>
                          <a:pt x="129" y="224"/>
                          <a:pt x="129" y="224"/>
                        </a:cubicBezTo>
                        <a:cubicBezTo>
                          <a:pt x="118" y="239"/>
                          <a:pt x="109" y="256"/>
                          <a:pt x="101" y="273"/>
                        </a:cubicBezTo>
                        <a:cubicBezTo>
                          <a:pt x="28" y="264"/>
                          <a:pt x="28" y="264"/>
                          <a:pt x="28" y="264"/>
                        </a:cubicBezTo>
                        <a:cubicBezTo>
                          <a:pt x="21" y="283"/>
                          <a:pt x="15" y="302"/>
                          <a:pt x="10" y="322"/>
                        </a:cubicBezTo>
                        <a:cubicBezTo>
                          <a:pt x="75" y="359"/>
                          <a:pt x="75" y="359"/>
                          <a:pt x="75" y="359"/>
                        </a:cubicBezTo>
                        <a:cubicBezTo>
                          <a:pt x="72" y="376"/>
                          <a:pt x="71" y="394"/>
                          <a:pt x="70" y="413"/>
                        </a:cubicBezTo>
                        <a:cubicBezTo>
                          <a:pt x="0" y="435"/>
                          <a:pt x="0" y="435"/>
                          <a:pt x="0" y="435"/>
                        </a:cubicBezTo>
                        <a:cubicBezTo>
                          <a:pt x="1" y="456"/>
                          <a:pt x="3" y="476"/>
                          <a:pt x="7" y="496"/>
                        </a:cubicBezTo>
                        <a:cubicBezTo>
                          <a:pt x="82" y="503"/>
                          <a:pt x="82" y="503"/>
                          <a:pt x="82" y="503"/>
                        </a:cubicBezTo>
                        <a:cubicBezTo>
                          <a:pt x="86" y="520"/>
                          <a:pt x="92" y="536"/>
                          <a:pt x="98" y="552"/>
                        </a:cubicBezTo>
                        <a:cubicBezTo>
                          <a:pt x="43" y="601"/>
                          <a:pt x="43" y="601"/>
                          <a:pt x="43" y="601"/>
                        </a:cubicBezTo>
                        <a:cubicBezTo>
                          <a:pt x="52" y="620"/>
                          <a:pt x="63" y="638"/>
                          <a:pt x="75" y="655"/>
                        </a:cubicBezTo>
                        <a:cubicBezTo>
                          <a:pt x="146" y="631"/>
                          <a:pt x="146" y="631"/>
                          <a:pt x="146" y="631"/>
                        </a:cubicBezTo>
                        <a:cubicBezTo>
                          <a:pt x="156" y="644"/>
                          <a:pt x="168" y="656"/>
                          <a:pt x="180" y="668"/>
                        </a:cubicBezTo>
                        <a:cubicBezTo>
                          <a:pt x="149" y="735"/>
                          <a:pt x="149" y="735"/>
                          <a:pt x="149" y="735"/>
                        </a:cubicBezTo>
                        <a:cubicBezTo>
                          <a:pt x="165" y="749"/>
                          <a:pt x="182" y="761"/>
                          <a:pt x="200" y="772"/>
                        </a:cubicBezTo>
                        <a:cubicBezTo>
                          <a:pt x="255" y="721"/>
                          <a:pt x="255" y="721"/>
                          <a:pt x="255" y="721"/>
                        </a:cubicBezTo>
                        <a:cubicBezTo>
                          <a:pt x="270" y="729"/>
                          <a:pt x="285" y="736"/>
                          <a:pt x="300" y="741"/>
                        </a:cubicBezTo>
                        <a:cubicBezTo>
                          <a:pt x="299" y="815"/>
                          <a:pt x="299" y="815"/>
                          <a:pt x="299" y="815"/>
                        </a:cubicBezTo>
                        <a:cubicBezTo>
                          <a:pt x="320" y="821"/>
                          <a:pt x="340" y="825"/>
                          <a:pt x="362" y="828"/>
                        </a:cubicBezTo>
                        <a:cubicBezTo>
                          <a:pt x="391" y="760"/>
                          <a:pt x="391" y="760"/>
                          <a:pt x="391" y="760"/>
                        </a:cubicBezTo>
                        <a:cubicBezTo>
                          <a:pt x="399" y="761"/>
                          <a:pt x="407" y="761"/>
                          <a:pt x="416" y="761"/>
                        </a:cubicBezTo>
                        <a:cubicBezTo>
                          <a:pt x="424" y="761"/>
                          <a:pt x="432" y="761"/>
                          <a:pt x="440" y="760"/>
                        </a:cubicBezTo>
                        <a:cubicBezTo>
                          <a:pt x="469" y="828"/>
                          <a:pt x="469" y="828"/>
                          <a:pt x="469" y="828"/>
                        </a:cubicBezTo>
                        <a:cubicBezTo>
                          <a:pt x="491" y="825"/>
                          <a:pt x="511" y="821"/>
                          <a:pt x="532" y="815"/>
                        </a:cubicBezTo>
                        <a:cubicBezTo>
                          <a:pt x="531" y="741"/>
                          <a:pt x="531" y="741"/>
                          <a:pt x="531" y="741"/>
                        </a:cubicBezTo>
                        <a:cubicBezTo>
                          <a:pt x="546" y="736"/>
                          <a:pt x="561" y="729"/>
                          <a:pt x="576" y="721"/>
                        </a:cubicBezTo>
                        <a:cubicBezTo>
                          <a:pt x="631" y="772"/>
                          <a:pt x="631" y="772"/>
                          <a:pt x="631" y="772"/>
                        </a:cubicBezTo>
                        <a:cubicBezTo>
                          <a:pt x="649" y="761"/>
                          <a:pt x="666" y="749"/>
                          <a:pt x="682" y="735"/>
                        </a:cubicBezTo>
                        <a:cubicBezTo>
                          <a:pt x="651" y="668"/>
                          <a:pt x="651" y="668"/>
                          <a:pt x="651" y="668"/>
                        </a:cubicBezTo>
                        <a:cubicBezTo>
                          <a:pt x="663" y="656"/>
                          <a:pt x="675" y="644"/>
                          <a:pt x="685" y="631"/>
                        </a:cubicBezTo>
                        <a:cubicBezTo>
                          <a:pt x="756" y="655"/>
                          <a:pt x="756" y="655"/>
                          <a:pt x="756" y="655"/>
                        </a:cubicBezTo>
                        <a:cubicBezTo>
                          <a:pt x="768" y="638"/>
                          <a:pt x="779" y="620"/>
                          <a:pt x="788" y="601"/>
                        </a:cubicBezTo>
                        <a:cubicBezTo>
                          <a:pt x="733" y="552"/>
                          <a:pt x="733" y="552"/>
                          <a:pt x="733" y="552"/>
                        </a:cubicBezTo>
                        <a:cubicBezTo>
                          <a:pt x="739" y="536"/>
                          <a:pt x="745" y="520"/>
                          <a:pt x="749" y="503"/>
                        </a:cubicBezTo>
                        <a:lnTo>
                          <a:pt x="824" y="496"/>
                        </a:lnTo>
                        <a:close/>
                        <a:moveTo>
                          <a:pt x="416" y="692"/>
                        </a:moveTo>
                        <a:cubicBezTo>
                          <a:pt x="262" y="692"/>
                          <a:pt x="138" y="567"/>
                          <a:pt x="138" y="414"/>
                        </a:cubicBezTo>
                        <a:cubicBezTo>
                          <a:pt x="138" y="261"/>
                          <a:pt x="262" y="136"/>
                          <a:pt x="416" y="136"/>
                        </a:cubicBezTo>
                        <a:cubicBezTo>
                          <a:pt x="569" y="136"/>
                          <a:pt x="693" y="261"/>
                          <a:pt x="693" y="414"/>
                        </a:cubicBezTo>
                        <a:cubicBezTo>
                          <a:pt x="693" y="567"/>
                          <a:pt x="569" y="692"/>
                          <a:pt x="416" y="692"/>
                        </a:cubicBezTo>
                        <a:close/>
                      </a:path>
                    </a:pathLst>
                  </a:custGeom>
                  <a:grpFill/>
                  <a:ln>
                    <a:noFill/>
                  </a:ln>
                  <a:extLst/>
                </p:spPr>
                <p:txBody>
                  <a:bodyPr vert="horz" wrap="square" lIns="91440" tIns="45720" rIns="91440" bIns="45720" numCol="1" anchor="t" anchorCtr="0" compatLnSpc="1">
                    <a:prstTxWarp prst="textNoShape">
                      <a:avLst/>
                    </a:prstTxWarp>
                  </a:bodyPr>
                  <a:lstStyle/>
                  <a:p>
                    <a:endParaRPr lang="en-US"/>
                  </a:p>
                </p:txBody>
              </p:sp>
              <p:sp>
                <p:nvSpPr>
                  <p:cNvPr id="312" name="Oval 245"/>
                  <p:cNvSpPr>
                    <a:spLocks noChangeArrowheads="1"/>
                  </p:cNvSpPr>
                  <p:nvPr/>
                </p:nvSpPr>
                <p:spPr bwMode="auto">
                  <a:xfrm>
                    <a:off x="5857436" y="2287601"/>
                    <a:ext cx="709894" cy="711963"/>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a:p>
                </p:txBody>
              </p:sp>
              <p:grpSp>
                <p:nvGrpSpPr>
                  <p:cNvPr id="313" name="Group 312"/>
                  <p:cNvGrpSpPr/>
                  <p:nvPr/>
                </p:nvGrpSpPr>
                <p:grpSpPr>
                  <a:xfrm>
                    <a:off x="5978510" y="2411780"/>
                    <a:ext cx="446012" cy="449117"/>
                    <a:chOff x="5881688" y="1408113"/>
                    <a:chExt cx="684213" cy="688976"/>
                  </a:xfrm>
                  <a:grpFill/>
                </p:grpSpPr>
                <p:sp>
                  <p:nvSpPr>
                    <p:cNvPr id="314" name="Freeform 246"/>
                    <p:cNvSpPr>
                      <a:spLocks/>
                    </p:cNvSpPr>
                    <p:nvPr/>
                  </p:nvSpPr>
                  <p:spPr bwMode="auto">
                    <a:xfrm>
                      <a:off x="6213476" y="1614488"/>
                      <a:ext cx="136525" cy="134938"/>
                    </a:xfrm>
                    <a:custGeom>
                      <a:avLst/>
                      <a:gdLst>
                        <a:gd name="T0" fmla="*/ 51 w 55"/>
                        <a:gd name="T1" fmla="*/ 55 h 55"/>
                        <a:gd name="T2" fmla="*/ 47 w 55"/>
                        <a:gd name="T3" fmla="*/ 51 h 55"/>
                        <a:gd name="T4" fmla="*/ 3 w 55"/>
                        <a:gd name="T5" fmla="*/ 8 h 55"/>
                        <a:gd name="T6" fmla="*/ 0 w 55"/>
                        <a:gd name="T7" fmla="*/ 4 h 55"/>
                        <a:gd name="T8" fmla="*/ 3 w 55"/>
                        <a:gd name="T9" fmla="*/ 0 h 55"/>
                        <a:gd name="T10" fmla="*/ 55 w 55"/>
                        <a:gd name="T11" fmla="*/ 51 h 55"/>
                        <a:gd name="T12" fmla="*/ 51 w 55"/>
                        <a:gd name="T13" fmla="*/ 55 h 55"/>
                      </a:gdLst>
                      <a:ahLst/>
                      <a:cxnLst>
                        <a:cxn ang="0">
                          <a:pos x="T0" y="T1"/>
                        </a:cxn>
                        <a:cxn ang="0">
                          <a:pos x="T2" y="T3"/>
                        </a:cxn>
                        <a:cxn ang="0">
                          <a:pos x="T4" y="T5"/>
                        </a:cxn>
                        <a:cxn ang="0">
                          <a:pos x="T6" y="T7"/>
                        </a:cxn>
                        <a:cxn ang="0">
                          <a:pos x="T8" y="T9"/>
                        </a:cxn>
                        <a:cxn ang="0">
                          <a:pos x="T10" y="T11"/>
                        </a:cxn>
                        <a:cxn ang="0">
                          <a:pos x="T12" y="T13"/>
                        </a:cxn>
                      </a:cxnLst>
                      <a:rect l="0" t="0" r="r" b="b"/>
                      <a:pathLst>
                        <a:path w="55" h="55">
                          <a:moveTo>
                            <a:pt x="51" y="55"/>
                          </a:moveTo>
                          <a:cubicBezTo>
                            <a:pt x="49" y="55"/>
                            <a:pt x="47" y="53"/>
                            <a:pt x="47" y="51"/>
                          </a:cubicBezTo>
                          <a:cubicBezTo>
                            <a:pt x="47" y="27"/>
                            <a:pt x="27" y="8"/>
                            <a:pt x="3" y="8"/>
                          </a:cubicBezTo>
                          <a:cubicBezTo>
                            <a:pt x="1" y="8"/>
                            <a:pt x="0" y="6"/>
                            <a:pt x="0" y="4"/>
                          </a:cubicBezTo>
                          <a:cubicBezTo>
                            <a:pt x="0" y="2"/>
                            <a:pt x="1" y="0"/>
                            <a:pt x="3" y="0"/>
                          </a:cubicBezTo>
                          <a:cubicBezTo>
                            <a:pt x="32" y="0"/>
                            <a:pt x="55" y="23"/>
                            <a:pt x="55" y="51"/>
                          </a:cubicBezTo>
                          <a:cubicBezTo>
                            <a:pt x="55" y="53"/>
                            <a:pt x="53" y="55"/>
                            <a:pt x="51" y="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5" name="Freeform 247"/>
                    <p:cNvSpPr>
                      <a:spLocks/>
                    </p:cNvSpPr>
                    <p:nvPr/>
                  </p:nvSpPr>
                  <p:spPr bwMode="auto">
                    <a:xfrm>
                      <a:off x="6243638" y="1816101"/>
                      <a:ext cx="44450" cy="176213"/>
                    </a:xfrm>
                    <a:custGeom>
                      <a:avLst/>
                      <a:gdLst>
                        <a:gd name="T0" fmla="*/ 9 w 28"/>
                        <a:gd name="T1" fmla="*/ 111 h 111"/>
                        <a:gd name="T2" fmla="*/ 0 w 28"/>
                        <a:gd name="T3" fmla="*/ 110 h 111"/>
                        <a:gd name="T4" fmla="*/ 19 w 28"/>
                        <a:gd name="T5" fmla="*/ 0 h 111"/>
                        <a:gd name="T6" fmla="*/ 28 w 28"/>
                        <a:gd name="T7" fmla="*/ 2 h 111"/>
                        <a:gd name="T8" fmla="*/ 9 w 28"/>
                        <a:gd name="T9" fmla="*/ 111 h 111"/>
                        <a:gd name="T10" fmla="*/ 9 w 28"/>
                        <a:gd name="T11" fmla="*/ 111 h 111"/>
                      </a:gdLst>
                      <a:ahLst/>
                      <a:cxnLst>
                        <a:cxn ang="0">
                          <a:pos x="T0" y="T1"/>
                        </a:cxn>
                        <a:cxn ang="0">
                          <a:pos x="T2" y="T3"/>
                        </a:cxn>
                        <a:cxn ang="0">
                          <a:pos x="T4" y="T5"/>
                        </a:cxn>
                        <a:cxn ang="0">
                          <a:pos x="T6" y="T7"/>
                        </a:cxn>
                        <a:cxn ang="0">
                          <a:pos x="T8" y="T9"/>
                        </a:cxn>
                        <a:cxn ang="0">
                          <a:pos x="T10" y="T11"/>
                        </a:cxn>
                      </a:cxnLst>
                      <a:rect l="0" t="0" r="r" b="b"/>
                      <a:pathLst>
                        <a:path w="28" h="111">
                          <a:moveTo>
                            <a:pt x="9" y="111"/>
                          </a:moveTo>
                          <a:lnTo>
                            <a:pt x="0" y="110"/>
                          </a:lnTo>
                          <a:lnTo>
                            <a:pt x="19" y="0"/>
                          </a:lnTo>
                          <a:lnTo>
                            <a:pt x="28" y="2"/>
                          </a:lnTo>
                          <a:lnTo>
                            <a:pt x="9" y="111"/>
                          </a:lnTo>
                          <a:lnTo>
                            <a:pt x="9" y="11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6" name="Freeform 248"/>
                    <p:cNvSpPr>
                      <a:spLocks/>
                    </p:cNvSpPr>
                    <p:nvPr/>
                  </p:nvSpPr>
                  <p:spPr bwMode="auto">
                    <a:xfrm>
                      <a:off x="6156326" y="1816101"/>
                      <a:ext cx="44450" cy="176213"/>
                    </a:xfrm>
                    <a:custGeom>
                      <a:avLst/>
                      <a:gdLst>
                        <a:gd name="T0" fmla="*/ 19 w 28"/>
                        <a:gd name="T1" fmla="*/ 111 h 111"/>
                        <a:gd name="T2" fmla="*/ 0 w 28"/>
                        <a:gd name="T3" fmla="*/ 2 h 111"/>
                        <a:gd name="T4" fmla="*/ 10 w 28"/>
                        <a:gd name="T5" fmla="*/ 0 h 111"/>
                        <a:gd name="T6" fmla="*/ 28 w 28"/>
                        <a:gd name="T7" fmla="*/ 110 h 111"/>
                        <a:gd name="T8" fmla="*/ 19 w 28"/>
                        <a:gd name="T9" fmla="*/ 111 h 111"/>
                        <a:gd name="T10" fmla="*/ 19 w 28"/>
                        <a:gd name="T11" fmla="*/ 111 h 111"/>
                      </a:gdLst>
                      <a:ahLst/>
                      <a:cxnLst>
                        <a:cxn ang="0">
                          <a:pos x="T0" y="T1"/>
                        </a:cxn>
                        <a:cxn ang="0">
                          <a:pos x="T2" y="T3"/>
                        </a:cxn>
                        <a:cxn ang="0">
                          <a:pos x="T4" y="T5"/>
                        </a:cxn>
                        <a:cxn ang="0">
                          <a:pos x="T6" y="T7"/>
                        </a:cxn>
                        <a:cxn ang="0">
                          <a:pos x="T8" y="T9"/>
                        </a:cxn>
                        <a:cxn ang="0">
                          <a:pos x="T10" y="T11"/>
                        </a:cxn>
                      </a:cxnLst>
                      <a:rect l="0" t="0" r="r" b="b"/>
                      <a:pathLst>
                        <a:path w="28" h="111">
                          <a:moveTo>
                            <a:pt x="19" y="111"/>
                          </a:moveTo>
                          <a:lnTo>
                            <a:pt x="0" y="2"/>
                          </a:lnTo>
                          <a:lnTo>
                            <a:pt x="10" y="0"/>
                          </a:lnTo>
                          <a:lnTo>
                            <a:pt x="28" y="110"/>
                          </a:lnTo>
                          <a:lnTo>
                            <a:pt x="19" y="111"/>
                          </a:lnTo>
                          <a:lnTo>
                            <a:pt x="19" y="11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7" name="Freeform 249"/>
                    <p:cNvSpPr>
                      <a:spLocks/>
                    </p:cNvSpPr>
                    <p:nvPr/>
                  </p:nvSpPr>
                  <p:spPr bwMode="auto">
                    <a:xfrm>
                      <a:off x="6169026" y="1816101"/>
                      <a:ext cx="109538" cy="25400"/>
                    </a:xfrm>
                    <a:custGeom>
                      <a:avLst/>
                      <a:gdLst>
                        <a:gd name="T0" fmla="*/ 44 w 44"/>
                        <a:gd name="T1" fmla="*/ 10 h 10"/>
                        <a:gd name="T2" fmla="*/ 40 w 44"/>
                        <a:gd name="T3" fmla="*/ 5 h 10"/>
                        <a:gd name="T4" fmla="*/ 39 w 44"/>
                        <a:gd name="T5" fmla="*/ 3 h 10"/>
                        <a:gd name="T6" fmla="*/ 37 w 44"/>
                        <a:gd name="T7" fmla="*/ 5 h 10"/>
                        <a:gd name="T8" fmla="*/ 33 w 44"/>
                        <a:gd name="T9" fmla="*/ 10 h 10"/>
                        <a:gd name="T10" fmla="*/ 29 w 44"/>
                        <a:gd name="T11" fmla="*/ 5 h 10"/>
                        <a:gd name="T12" fmla="*/ 28 w 44"/>
                        <a:gd name="T13" fmla="*/ 3 h 10"/>
                        <a:gd name="T14" fmla="*/ 26 w 44"/>
                        <a:gd name="T15" fmla="*/ 5 h 10"/>
                        <a:gd name="T16" fmla="*/ 22 w 44"/>
                        <a:gd name="T17" fmla="*/ 10 h 10"/>
                        <a:gd name="T18" fmla="*/ 18 w 44"/>
                        <a:gd name="T19" fmla="*/ 5 h 10"/>
                        <a:gd name="T20" fmla="*/ 16 w 44"/>
                        <a:gd name="T21" fmla="*/ 3 h 10"/>
                        <a:gd name="T22" fmla="*/ 15 w 44"/>
                        <a:gd name="T23" fmla="*/ 5 h 10"/>
                        <a:gd name="T24" fmla="*/ 11 w 44"/>
                        <a:gd name="T25" fmla="*/ 10 h 10"/>
                        <a:gd name="T26" fmla="*/ 7 w 44"/>
                        <a:gd name="T27" fmla="*/ 5 h 10"/>
                        <a:gd name="T28" fmla="*/ 5 w 44"/>
                        <a:gd name="T29" fmla="*/ 3 h 10"/>
                        <a:gd name="T30" fmla="*/ 4 w 44"/>
                        <a:gd name="T31" fmla="*/ 5 h 10"/>
                        <a:gd name="T32" fmla="*/ 0 w 44"/>
                        <a:gd name="T33" fmla="*/ 10 h 10"/>
                        <a:gd name="T34" fmla="*/ 0 w 44"/>
                        <a:gd name="T35" fmla="*/ 6 h 10"/>
                        <a:gd name="T36" fmla="*/ 1 w 44"/>
                        <a:gd name="T37" fmla="*/ 4 h 10"/>
                        <a:gd name="T38" fmla="*/ 5 w 44"/>
                        <a:gd name="T39" fmla="*/ 0 h 10"/>
                        <a:gd name="T40" fmla="*/ 9 w 44"/>
                        <a:gd name="T41" fmla="*/ 4 h 10"/>
                        <a:gd name="T42" fmla="*/ 11 w 44"/>
                        <a:gd name="T43" fmla="*/ 6 h 10"/>
                        <a:gd name="T44" fmla="*/ 12 w 44"/>
                        <a:gd name="T45" fmla="*/ 4 h 10"/>
                        <a:gd name="T46" fmla="*/ 16 w 44"/>
                        <a:gd name="T47" fmla="*/ 0 h 10"/>
                        <a:gd name="T48" fmla="*/ 21 w 44"/>
                        <a:gd name="T49" fmla="*/ 4 h 10"/>
                        <a:gd name="T50" fmla="*/ 22 w 44"/>
                        <a:gd name="T51" fmla="*/ 6 h 10"/>
                        <a:gd name="T52" fmla="*/ 23 w 44"/>
                        <a:gd name="T53" fmla="*/ 4 h 10"/>
                        <a:gd name="T54" fmla="*/ 28 w 44"/>
                        <a:gd name="T55" fmla="*/ 0 h 10"/>
                        <a:gd name="T56" fmla="*/ 32 w 44"/>
                        <a:gd name="T57" fmla="*/ 4 h 10"/>
                        <a:gd name="T58" fmla="*/ 33 w 44"/>
                        <a:gd name="T59" fmla="*/ 6 h 10"/>
                        <a:gd name="T60" fmla="*/ 35 w 44"/>
                        <a:gd name="T61" fmla="*/ 4 h 10"/>
                        <a:gd name="T62" fmla="*/ 39 w 44"/>
                        <a:gd name="T63" fmla="*/ 0 h 10"/>
                        <a:gd name="T64" fmla="*/ 43 w 44"/>
                        <a:gd name="T65" fmla="*/ 4 h 10"/>
                        <a:gd name="T66" fmla="*/ 44 w 44"/>
                        <a:gd name="T67" fmla="*/ 6 h 10"/>
                        <a:gd name="T68" fmla="*/ 44 w 44"/>
                        <a:gd name="T6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4" h="10">
                          <a:moveTo>
                            <a:pt x="44" y="10"/>
                          </a:moveTo>
                          <a:cubicBezTo>
                            <a:pt x="42" y="10"/>
                            <a:pt x="41" y="7"/>
                            <a:pt x="40" y="5"/>
                          </a:cubicBezTo>
                          <a:cubicBezTo>
                            <a:pt x="40" y="5"/>
                            <a:pt x="39" y="3"/>
                            <a:pt x="39" y="3"/>
                          </a:cubicBezTo>
                          <a:cubicBezTo>
                            <a:pt x="38" y="3"/>
                            <a:pt x="38" y="5"/>
                            <a:pt x="37" y="5"/>
                          </a:cubicBezTo>
                          <a:cubicBezTo>
                            <a:pt x="37" y="7"/>
                            <a:pt x="36" y="10"/>
                            <a:pt x="33" y="10"/>
                          </a:cubicBezTo>
                          <a:cubicBezTo>
                            <a:pt x="31" y="10"/>
                            <a:pt x="30" y="7"/>
                            <a:pt x="29" y="5"/>
                          </a:cubicBezTo>
                          <a:cubicBezTo>
                            <a:pt x="29" y="5"/>
                            <a:pt x="28" y="3"/>
                            <a:pt x="28" y="3"/>
                          </a:cubicBezTo>
                          <a:cubicBezTo>
                            <a:pt x="27" y="3"/>
                            <a:pt x="27" y="5"/>
                            <a:pt x="26" y="5"/>
                          </a:cubicBezTo>
                          <a:cubicBezTo>
                            <a:pt x="25" y="7"/>
                            <a:pt x="24" y="10"/>
                            <a:pt x="22" y="10"/>
                          </a:cubicBezTo>
                          <a:cubicBezTo>
                            <a:pt x="20" y="10"/>
                            <a:pt x="19" y="7"/>
                            <a:pt x="18" y="5"/>
                          </a:cubicBezTo>
                          <a:cubicBezTo>
                            <a:pt x="17" y="5"/>
                            <a:pt x="17" y="3"/>
                            <a:pt x="16" y="3"/>
                          </a:cubicBezTo>
                          <a:cubicBezTo>
                            <a:pt x="16" y="3"/>
                            <a:pt x="15" y="5"/>
                            <a:pt x="15" y="5"/>
                          </a:cubicBezTo>
                          <a:cubicBezTo>
                            <a:pt x="14" y="7"/>
                            <a:pt x="13" y="10"/>
                            <a:pt x="11" y="10"/>
                          </a:cubicBezTo>
                          <a:cubicBezTo>
                            <a:pt x="8" y="10"/>
                            <a:pt x="7" y="7"/>
                            <a:pt x="7" y="5"/>
                          </a:cubicBezTo>
                          <a:cubicBezTo>
                            <a:pt x="6" y="5"/>
                            <a:pt x="6" y="3"/>
                            <a:pt x="5" y="3"/>
                          </a:cubicBezTo>
                          <a:cubicBezTo>
                            <a:pt x="5" y="3"/>
                            <a:pt x="4" y="5"/>
                            <a:pt x="4" y="5"/>
                          </a:cubicBezTo>
                          <a:cubicBezTo>
                            <a:pt x="3" y="7"/>
                            <a:pt x="2" y="10"/>
                            <a:pt x="0" y="10"/>
                          </a:cubicBezTo>
                          <a:cubicBezTo>
                            <a:pt x="0" y="6"/>
                            <a:pt x="0" y="6"/>
                            <a:pt x="0" y="6"/>
                          </a:cubicBezTo>
                          <a:cubicBezTo>
                            <a:pt x="0" y="6"/>
                            <a:pt x="1" y="5"/>
                            <a:pt x="1" y="4"/>
                          </a:cubicBezTo>
                          <a:cubicBezTo>
                            <a:pt x="2" y="2"/>
                            <a:pt x="3" y="0"/>
                            <a:pt x="5" y="0"/>
                          </a:cubicBezTo>
                          <a:cubicBezTo>
                            <a:pt x="8" y="0"/>
                            <a:pt x="9" y="2"/>
                            <a:pt x="9" y="4"/>
                          </a:cubicBezTo>
                          <a:cubicBezTo>
                            <a:pt x="10" y="5"/>
                            <a:pt x="10" y="6"/>
                            <a:pt x="11" y="6"/>
                          </a:cubicBezTo>
                          <a:cubicBezTo>
                            <a:pt x="11" y="6"/>
                            <a:pt x="12" y="5"/>
                            <a:pt x="12" y="4"/>
                          </a:cubicBezTo>
                          <a:cubicBezTo>
                            <a:pt x="13" y="2"/>
                            <a:pt x="14" y="0"/>
                            <a:pt x="16" y="0"/>
                          </a:cubicBezTo>
                          <a:cubicBezTo>
                            <a:pt x="19" y="0"/>
                            <a:pt x="20" y="2"/>
                            <a:pt x="21" y="4"/>
                          </a:cubicBezTo>
                          <a:cubicBezTo>
                            <a:pt x="21" y="5"/>
                            <a:pt x="22" y="6"/>
                            <a:pt x="22" y="6"/>
                          </a:cubicBezTo>
                          <a:cubicBezTo>
                            <a:pt x="22" y="6"/>
                            <a:pt x="23" y="5"/>
                            <a:pt x="23" y="4"/>
                          </a:cubicBezTo>
                          <a:cubicBezTo>
                            <a:pt x="24" y="2"/>
                            <a:pt x="25" y="0"/>
                            <a:pt x="28" y="0"/>
                          </a:cubicBezTo>
                          <a:cubicBezTo>
                            <a:pt x="30" y="0"/>
                            <a:pt x="31" y="2"/>
                            <a:pt x="32" y="4"/>
                          </a:cubicBezTo>
                          <a:cubicBezTo>
                            <a:pt x="32" y="5"/>
                            <a:pt x="33" y="6"/>
                            <a:pt x="33" y="6"/>
                          </a:cubicBezTo>
                          <a:cubicBezTo>
                            <a:pt x="34" y="6"/>
                            <a:pt x="34" y="5"/>
                            <a:pt x="35" y="4"/>
                          </a:cubicBezTo>
                          <a:cubicBezTo>
                            <a:pt x="35" y="2"/>
                            <a:pt x="36" y="0"/>
                            <a:pt x="39" y="0"/>
                          </a:cubicBezTo>
                          <a:cubicBezTo>
                            <a:pt x="41" y="0"/>
                            <a:pt x="42" y="2"/>
                            <a:pt x="43" y="4"/>
                          </a:cubicBezTo>
                          <a:cubicBezTo>
                            <a:pt x="43" y="5"/>
                            <a:pt x="44" y="6"/>
                            <a:pt x="44" y="6"/>
                          </a:cubicBezTo>
                          <a:cubicBezTo>
                            <a:pt x="44" y="10"/>
                            <a:pt x="44" y="10"/>
                            <a:pt x="44"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8" name="Freeform 250"/>
                    <p:cNvSpPr>
                      <a:spLocks/>
                    </p:cNvSpPr>
                    <p:nvPr/>
                  </p:nvSpPr>
                  <p:spPr bwMode="auto">
                    <a:xfrm>
                      <a:off x="6213476" y="1408113"/>
                      <a:ext cx="17463" cy="120650"/>
                    </a:xfrm>
                    <a:custGeom>
                      <a:avLst/>
                      <a:gdLst>
                        <a:gd name="T0" fmla="*/ 3 w 7"/>
                        <a:gd name="T1" fmla="*/ 49 h 49"/>
                        <a:gd name="T2" fmla="*/ 0 w 7"/>
                        <a:gd name="T3" fmla="*/ 45 h 49"/>
                        <a:gd name="T4" fmla="*/ 0 w 7"/>
                        <a:gd name="T5" fmla="*/ 4 h 49"/>
                        <a:gd name="T6" fmla="*/ 3 w 7"/>
                        <a:gd name="T7" fmla="*/ 0 h 49"/>
                        <a:gd name="T8" fmla="*/ 7 w 7"/>
                        <a:gd name="T9" fmla="*/ 4 h 49"/>
                        <a:gd name="T10" fmla="*/ 7 w 7"/>
                        <a:gd name="T11" fmla="*/ 45 h 49"/>
                        <a:gd name="T12" fmla="*/ 3 w 7"/>
                        <a:gd name="T13" fmla="*/ 49 h 49"/>
                      </a:gdLst>
                      <a:ahLst/>
                      <a:cxnLst>
                        <a:cxn ang="0">
                          <a:pos x="T0" y="T1"/>
                        </a:cxn>
                        <a:cxn ang="0">
                          <a:pos x="T2" y="T3"/>
                        </a:cxn>
                        <a:cxn ang="0">
                          <a:pos x="T4" y="T5"/>
                        </a:cxn>
                        <a:cxn ang="0">
                          <a:pos x="T6" y="T7"/>
                        </a:cxn>
                        <a:cxn ang="0">
                          <a:pos x="T8" y="T9"/>
                        </a:cxn>
                        <a:cxn ang="0">
                          <a:pos x="T10" y="T11"/>
                        </a:cxn>
                        <a:cxn ang="0">
                          <a:pos x="T12" y="T13"/>
                        </a:cxn>
                      </a:cxnLst>
                      <a:rect l="0" t="0" r="r" b="b"/>
                      <a:pathLst>
                        <a:path w="7" h="49">
                          <a:moveTo>
                            <a:pt x="3" y="49"/>
                          </a:moveTo>
                          <a:cubicBezTo>
                            <a:pt x="1" y="49"/>
                            <a:pt x="0" y="47"/>
                            <a:pt x="0" y="45"/>
                          </a:cubicBezTo>
                          <a:cubicBezTo>
                            <a:pt x="0" y="4"/>
                            <a:pt x="0" y="4"/>
                            <a:pt x="0" y="4"/>
                          </a:cubicBezTo>
                          <a:cubicBezTo>
                            <a:pt x="0" y="2"/>
                            <a:pt x="1" y="0"/>
                            <a:pt x="3" y="0"/>
                          </a:cubicBezTo>
                          <a:cubicBezTo>
                            <a:pt x="6" y="0"/>
                            <a:pt x="7" y="2"/>
                            <a:pt x="7" y="4"/>
                          </a:cubicBezTo>
                          <a:cubicBezTo>
                            <a:pt x="7" y="45"/>
                            <a:pt x="7" y="45"/>
                            <a:pt x="7" y="45"/>
                          </a:cubicBezTo>
                          <a:cubicBezTo>
                            <a:pt x="7" y="47"/>
                            <a:pt x="6" y="49"/>
                            <a:pt x="3"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9" name="Freeform 251"/>
                    <p:cNvSpPr>
                      <a:spLocks/>
                    </p:cNvSpPr>
                    <p:nvPr/>
                  </p:nvSpPr>
                  <p:spPr bwMode="auto">
                    <a:xfrm>
                      <a:off x="6324601" y="1452563"/>
                      <a:ext cx="74613" cy="106363"/>
                    </a:xfrm>
                    <a:custGeom>
                      <a:avLst/>
                      <a:gdLst>
                        <a:gd name="T0" fmla="*/ 5 w 30"/>
                        <a:gd name="T1" fmla="*/ 43 h 43"/>
                        <a:gd name="T2" fmla="*/ 3 w 30"/>
                        <a:gd name="T3" fmla="*/ 43 h 43"/>
                        <a:gd name="T4" fmla="*/ 1 w 30"/>
                        <a:gd name="T5" fmla="*/ 37 h 43"/>
                        <a:gd name="T6" fmla="*/ 22 w 30"/>
                        <a:gd name="T7" fmla="*/ 2 h 43"/>
                        <a:gd name="T8" fmla="*/ 27 w 30"/>
                        <a:gd name="T9" fmla="*/ 1 h 43"/>
                        <a:gd name="T10" fmla="*/ 28 w 30"/>
                        <a:gd name="T11" fmla="*/ 6 h 43"/>
                        <a:gd name="T12" fmla="*/ 8 w 30"/>
                        <a:gd name="T13" fmla="*/ 41 h 43"/>
                        <a:gd name="T14" fmla="*/ 5 w 30"/>
                        <a:gd name="T15" fmla="*/ 43 h 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 h="43">
                          <a:moveTo>
                            <a:pt x="5" y="43"/>
                          </a:moveTo>
                          <a:cubicBezTo>
                            <a:pt x="4" y="43"/>
                            <a:pt x="3" y="43"/>
                            <a:pt x="3" y="43"/>
                          </a:cubicBezTo>
                          <a:cubicBezTo>
                            <a:pt x="1" y="41"/>
                            <a:pt x="0" y="39"/>
                            <a:pt x="1" y="37"/>
                          </a:cubicBezTo>
                          <a:cubicBezTo>
                            <a:pt x="22" y="2"/>
                            <a:pt x="22" y="2"/>
                            <a:pt x="22" y="2"/>
                          </a:cubicBezTo>
                          <a:cubicBezTo>
                            <a:pt x="23" y="0"/>
                            <a:pt x="25" y="0"/>
                            <a:pt x="27" y="1"/>
                          </a:cubicBezTo>
                          <a:cubicBezTo>
                            <a:pt x="29" y="2"/>
                            <a:pt x="30" y="4"/>
                            <a:pt x="28" y="6"/>
                          </a:cubicBezTo>
                          <a:cubicBezTo>
                            <a:pt x="8" y="41"/>
                            <a:pt x="8" y="41"/>
                            <a:pt x="8" y="41"/>
                          </a:cubicBezTo>
                          <a:cubicBezTo>
                            <a:pt x="7" y="42"/>
                            <a:pt x="6" y="43"/>
                            <a:pt x="5" y="4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0" name="Freeform 252"/>
                    <p:cNvSpPr>
                      <a:spLocks/>
                    </p:cNvSpPr>
                    <p:nvPr/>
                  </p:nvSpPr>
                  <p:spPr bwMode="auto">
                    <a:xfrm>
                      <a:off x="6408738" y="1571626"/>
                      <a:ext cx="109538" cy="71438"/>
                    </a:xfrm>
                    <a:custGeom>
                      <a:avLst/>
                      <a:gdLst>
                        <a:gd name="T0" fmla="*/ 5 w 44"/>
                        <a:gd name="T1" fmla="*/ 29 h 29"/>
                        <a:gd name="T2" fmla="*/ 1 w 44"/>
                        <a:gd name="T3" fmla="*/ 27 h 29"/>
                        <a:gd name="T4" fmla="*/ 3 w 44"/>
                        <a:gd name="T5" fmla="*/ 22 h 29"/>
                        <a:gd name="T6" fmla="*/ 38 w 44"/>
                        <a:gd name="T7" fmla="*/ 1 h 29"/>
                        <a:gd name="T8" fmla="*/ 43 w 44"/>
                        <a:gd name="T9" fmla="*/ 3 h 29"/>
                        <a:gd name="T10" fmla="*/ 42 w 44"/>
                        <a:gd name="T11" fmla="*/ 8 h 29"/>
                        <a:gd name="T12" fmla="*/ 7 w 44"/>
                        <a:gd name="T13" fmla="*/ 28 h 29"/>
                        <a:gd name="T14" fmla="*/ 5 w 44"/>
                        <a:gd name="T15" fmla="*/ 29 h 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 h="29">
                          <a:moveTo>
                            <a:pt x="5" y="29"/>
                          </a:moveTo>
                          <a:cubicBezTo>
                            <a:pt x="3" y="29"/>
                            <a:pt x="2" y="28"/>
                            <a:pt x="1" y="27"/>
                          </a:cubicBezTo>
                          <a:cubicBezTo>
                            <a:pt x="0" y="25"/>
                            <a:pt x="1" y="23"/>
                            <a:pt x="3" y="22"/>
                          </a:cubicBezTo>
                          <a:cubicBezTo>
                            <a:pt x="38" y="1"/>
                            <a:pt x="38" y="1"/>
                            <a:pt x="38" y="1"/>
                          </a:cubicBezTo>
                          <a:cubicBezTo>
                            <a:pt x="40" y="0"/>
                            <a:pt x="42" y="1"/>
                            <a:pt x="43" y="3"/>
                          </a:cubicBezTo>
                          <a:cubicBezTo>
                            <a:pt x="44" y="5"/>
                            <a:pt x="44" y="7"/>
                            <a:pt x="42" y="8"/>
                          </a:cubicBezTo>
                          <a:cubicBezTo>
                            <a:pt x="7" y="28"/>
                            <a:pt x="7" y="28"/>
                            <a:pt x="7" y="28"/>
                          </a:cubicBezTo>
                          <a:cubicBezTo>
                            <a:pt x="6" y="29"/>
                            <a:pt x="5" y="29"/>
                            <a:pt x="5"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1" name="Freeform 253"/>
                    <p:cNvSpPr>
                      <a:spLocks/>
                    </p:cNvSpPr>
                    <p:nvPr/>
                  </p:nvSpPr>
                  <p:spPr bwMode="auto">
                    <a:xfrm>
                      <a:off x="6442076" y="1739901"/>
                      <a:ext cx="123825" cy="17463"/>
                    </a:xfrm>
                    <a:custGeom>
                      <a:avLst/>
                      <a:gdLst>
                        <a:gd name="T0" fmla="*/ 46 w 50"/>
                        <a:gd name="T1" fmla="*/ 7 h 7"/>
                        <a:gd name="T2" fmla="*/ 4 w 50"/>
                        <a:gd name="T3" fmla="*/ 7 h 7"/>
                        <a:gd name="T4" fmla="*/ 0 w 50"/>
                        <a:gd name="T5" fmla="*/ 4 h 7"/>
                        <a:gd name="T6" fmla="*/ 4 w 50"/>
                        <a:gd name="T7" fmla="*/ 0 h 7"/>
                        <a:gd name="T8" fmla="*/ 46 w 50"/>
                        <a:gd name="T9" fmla="*/ 0 h 7"/>
                        <a:gd name="T10" fmla="*/ 50 w 50"/>
                        <a:gd name="T11" fmla="*/ 4 h 7"/>
                        <a:gd name="T12" fmla="*/ 46 w 50"/>
                        <a:gd name="T13" fmla="*/ 7 h 7"/>
                      </a:gdLst>
                      <a:ahLst/>
                      <a:cxnLst>
                        <a:cxn ang="0">
                          <a:pos x="T0" y="T1"/>
                        </a:cxn>
                        <a:cxn ang="0">
                          <a:pos x="T2" y="T3"/>
                        </a:cxn>
                        <a:cxn ang="0">
                          <a:pos x="T4" y="T5"/>
                        </a:cxn>
                        <a:cxn ang="0">
                          <a:pos x="T6" y="T7"/>
                        </a:cxn>
                        <a:cxn ang="0">
                          <a:pos x="T8" y="T9"/>
                        </a:cxn>
                        <a:cxn ang="0">
                          <a:pos x="T10" y="T11"/>
                        </a:cxn>
                        <a:cxn ang="0">
                          <a:pos x="T12" y="T13"/>
                        </a:cxn>
                      </a:cxnLst>
                      <a:rect l="0" t="0" r="r" b="b"/>
                      <a:pathLst>
                        <a:path w="50" h="7">
                          <a:moveTo>
                            <a:pt x="46" y="7"/>
                          </a:moveTo>
                          <a:cubicBezTo>
                            <a:pt x="4" y="7"/>
                            <a:pt x="4" y="7"/>
                            <a:pt x="4" y="7"/>
                          </a:cubicBezTo>
                          <a:cubicBezTo>
                            <a:pt x="2" y="7"/>
                            <a:pt x="0" y="6"/>
                            <a:pt x="0" y="4"/>
                          </a:cubicBezTo>
                          <a:cubicBezTo>
                            <a:pt x="0" y="1"/>
                            <a:pt x="2" y="0"/>
                            <a:pt x="4" y="0"/>
                          </a:cubicBezTo>
                          <a:cubicBezTo>
                            <a:pt x="46" y="0"/>
                            <a:pt x="46" y="0"/>
                            <a:pt x="46" y="0"/>
                          </a:cubicBezTo>
                          <a:cubicBezTo>
                            <a:pt x="48" y="0"/>
                            <a:pt x="50" y="1"/>
                            <a:pt x="50" y="4"/>
                          </a:cubicBezTo>
                          <a:cubicBezTo>
                            <a:pt x="50" y="6"/>
                            <a:pt x="48" y="7"/>
                            <a:pt x="46"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2" name="Freeform 254"/>
                    <p:cNvSpPr>
                      <a:spLocks/>
                    </p:cNvSpPr>
                    <p:nvPr/>
                  </p:nvSpPr>
                  <p:spPr bwMode="auto">
                    <a:xfrm>
                      <a:off x="6408738" y="1854201"/>
                      <a:ext cx="109538" cy="69850"/>
                    </a:xfrm>
                    <a:custGeom>
                      <a:avLst/>
                      <a:gdLst>
                        <a:gd name="T0" fmla="*/ 40 w 44"/>
                        <a:gd name="T1" fmla="*/ 28 h 28"/>
                        <a:gd name="T2" fmla="*/ 38 w 44"/>
                        <a:gd name="T3" fmla="*/ 28 h 28"/>
                        <a:gd name="T4" fmla="*/ 3 w 44"/>
                        <a:gd name="T5" fmla="*/ 7 h 28"/>
                        <a:gd name="T6" fmla="*/ 1 w 44"/>
                        <a:gd name="T7" fmla="*/ 2 h 28"/>
                        <a:gd name="T8" fmla="*/ 7 w 44"/>
                        <a:gd name="T9" fmla="*/ 1 h 28"/>
                        <a:gd name="T10" fmla="*/ 42 w 44"/>
                        <a:gd name="T11" fmla="*/ 21 h 28"/>
                        <a:gd name="T12" fmla="*/ 43 w 44"/>
                        <a:gd name="T13" fmla="*/ 26 h 28"/>
                        <a:gd name="T14" fmla="*/ 40 w 44"/>
                        <a:gd name="T15" fmla="*/ 28 h 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 h="28">
                          <a:moveTo>
                            <a:pt x="40" y="28"/>
                          </a:moveTo>
                          <a:cubicBezTo>
                            <a:pt x="39" y="28"/>
                            <a:pt x="39" y="28"/>
                            <a:pt x="38" y="28"/>
                          </a:cubicBezTo>
                          <a:cubicBezTo>
                            <a:pt x="3" y="7"/>
                            <a:pt x="3" y="7"/>
                            <a:pt x="3" y="7"/>
                          </a:cubicBezTo>
                          <a:cubicBezTo>
                            <a:pt x="1" y="6"/>
                            <a:pt x="0" y="4"/>
                            <a:pt x="1" y="2"/>
                          </a:cubicBezTo>
                          <a:cubicBezTo>
                            <a:pt x="3" y="0"/>
                            <a:pt x="5" y="0"/>
                            <a:pt x="7" y="1"/>
                          </a:cubicBezTo>
                          <a:cubicBezTo>
                            <a:pt x="42" y="21"/>
                            <a:pt x="42" y="21"/>
                            <a:pt x="42" y="21"/>
                          </a:cubicBezTo>
                          <a:cubicBezTo>
                            <a:pt x="44" y="22"/>
                            <a:pt x="44" y="24"/>
                            <a:pt x="43" y="26"/>
                          </a:cubicBezTo>
                          <a:cubicBezTo>
                            <a:pt x="43" y="27"/>
                            <a:pt x="41" y="28"/>
                            <a:pt x="40"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3" name="Freeform 255"/>
                    <p:cNvSpPr>
                      <a:spLocks/>
                    </p:cNvSpPr>
                    <p:nvPr/>
                  </p:nvSpPr>
                  <p:spPr bwMode="auto">
                    <a:xfrm>
                      <a:off x="6045201" y="1452563"/>
                      <a:ext cx="71438" cy="106363"/>
                    </a:xfrm>
                    <a:custGeom>
                      <a:avLst/>
                      <a:gdLst>
                        <a:gd name="T0" fmla="*/ 25 w 29"/>
                        <a:gd name="T1" fmla="*/ 43 h 43"/>
                        <a:gd name="T2" fmla="*/ 22 w 29"/>
                        <a:gd name="T3" fmla="*/ 41 h 43"/>
                        <a:gd name="T4" fmla="*/ 1 w 29"/>
                        <a:gd name="T5" fmla="*/ 6 h 43"/>
                        <a:gd name="T6" fmla="*/ 3 w 29"/>
                        <a:gd name="T7" fmla="*/ 1 h 43"/>
                        <a:gd name="T8" fmla="*/ 8 w 29"/>
                        <a:gd name="T9" fmla="*/ 2 h 43"/>
                        <a:gd name="T10" fmla="*/ 28 w 29"/>
                        <a:gd name="T11" fmla="*/ 37 h 43"/>
                        <a:gd name="T12" fmla="*/ 27 w 29"/>
                        <a:gd name="T13" fmla="*/ 43 h 43"/>
                        <a:gd name="T14" fmla="*/ 25 w 29"/>
                        <a:gd name="T15" fmla="*/ 43 h 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 h="43">
                          <a:moveTo>
                            <a:pt x="25" y="43"/>
                          </a:moveTo>
                          <a:cubicBezTo>
                            <a:pt x="24" y="43"/>
                            <a:pt x="22" y="42"/>
                            <a:pt x="22" y="41"/>
                          </a:cubicBezTo>
                          <a:cubicBezTo>
                            <a:pt x="1" y="6"/>
                            <a:pt x="1" y="6"/>
                            <a:pt x="1" y="6"/>
                          </a:cubicBezTo>
                          <a:cubicBezTo>
                            <a:pt x="0" y="4"/>
                            <a:pt x="1" y="2"/>
                            <a:pt x="3" y="1"/>
                          </a:cubicBezTo>
                          <a:cubicBezTo>
                            <a:pt x="5" y="0"/>
                            <a:pt x="7" y="0"/>
                            <a:pt x="8" y="2"/>
                          </a:cubicBezTo>
                          <a:cubicBezTo>
                            <a:pt x="28" y="37"/>
                            <a:pt x="28" y="37"/>
                            <a:pt x="28" y="37"/>
                          </a:cubicBezTo>
                          <a:cubicBezTo>
                            <a:pt x="29" y="39"/>
                            <a:pt x="29" y="41"/>
                            <a:pt x="27" y="43"/>
                          </a:cubicBezTo>
                          <a:cubicBezTo>
                            <a:pt x="26" y="43"/>
                            <a:pt x="26" y="43"/>
                            <a:pt x="25" y="4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4" name="Freeform 256"/>
                    <p:cNvSpPr>
                      <a:spLocks/>
                    </p:cNvSpPr>
                    <p:nvPr/>
                  </p:nvSpPr>
                  <p:spPr bwMode="auto">
                    <a:xfrm>
                      <a:off x="5924551" y="1571626"/>
                      <a:ext cx="107950" cy="71438"/>
                    </a:xfrm>
                    <a:custGeom>
                      <a:avLst/>
                      <a:gdLst>
                        <a:gd name="T0" fmla="*/ 40 w 44"/>
                        <a:gd name="T1" fmla="*/ 29 h 29"/>
                        <a:gd name="T2" fmla="*/ 38 w 44"/>
                        <a:gd name="T3" fmla="*/ 29 h 29"/>
                        <a:gd name="T4" fmla="*/ 3 w 44"/>
                        <a:gd name="T5" fmla="*/ 8 h 29"/>
                        <a:gd name="T6" fmla="*/ 1 w 44"/>
                        <a:gd name="T7" fmla="*/ 3 h 29"/>
                        <a:gd name="T8" fmla="*/ 7 w 44"/>
                        <a:gd name="T9" fmla="*/ 2 h 29"/>
                        <a:gd name="T10" fmla="*/ 42 w 44"/>
                        <a:gd name="T11" fmla="*/ 22 h 29"/>
                        <a:gd name="T12" fmla="*/ 43 w 44"/>
                        <a:gd name="T13" fmla="*/ 27 h 29"/>
                        <a:gd name="T14" fmla="*/ 40 w 44"/>
                        <a:gd name="T15" fmla="*/ 29 h 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 h="29">
                          <a:moveTo>
                            <a:pt x="40" y="29"/>
                          </a:moveTo>
                          <a:cubicBezTo>
                            <a:pt x="39" y="29"/>
                            <a:pt x="39" y="29"/>
                            <a:pt x="38" y="29"/>
                          </a:cubicBezTo>
                          <a:cubicBezTo>
                            <a:pt x="3" y="8"/>
                            <a:pt x="3" y="8"/>
                            <a:pt x="3" y="8"/>
                          </a:cubicBezTo>
                          <a:cubicBezTo>
                            <a:pt x="1" y="7"/>
                            <a:pt x="0" y="5"/>
                            <a:pt x="1" y="3"/>
                          </a:cubicBezTo>
                          <a:cubicBezTo>
                            <a:pt x="3" y="1"/>
                            <a:pt x="5" y="0"/>
                            <a:pt x="7" y="2"/>
                          </a:cubicBezTo>
                          <a:cubicBezTo>
                            <a:pt x="42" y="22"/>
                            <a:pt x="42" y="22"/>
                            <a:pt x="42" y="22"/>
                          </a:cubicBezTo>
                          <a:cubicBezTo>
                            <a:pt x="44" y="23"/>
                            <a:pt x="44" y="25"/>
                            <a:pt x="43" y="27"/>
                          </a:cubicBezTo>
                          <a:cubicBezTo>
                            <a:pt x="43" y="28"/>
                            <a:pt x="41" y="29"/>
                            <a:pt x="40"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5" name="Freeform 257"/>
                    <p:cNvSpPr>
                      <a:spLocks/>
                    </p:cNvSpPr>
                    <p:nvPr/>
                  </p:nvSpPr>
                  <p:spPr bwMode="auto">
                    <a:xfrm>
                      <a:off x="5881688" y="1739901"/>
                      <a:ext cx="119063" cy="17463"/>
                    </a:xfrm>
                    <a:custGeom>
                      <a:avLst/>
                      <a:gdLst>
                        <a:gd name="T0" fmla="*/ 45 w 48"/>
                        <a:gd name="T1" fmla="*/ 7 h 7"/>
                        <a:gd name="T2" fmla="*/ 4 w 48"/>
                        <a:gd name="T3" fmla="*/ 7 h 7"/>
                        <a:gd name="T4" fmla="*/ 0 w 48"/>
                        <a:gd name="T5" fmla="*/ 4 h 7"/>
                        <a:gd name="T6" fmla="*/ 4 w 48"/>
                        <a:gd name="T7" fmla="*/ 0 h 7"/>
                        <a:gd name="T8" fmla="*/ 45 w 48"/>
                        <a:gd name="T9" fmla="*/ 0 h 7"/>
                        <a:gd name="T10" fmla="*/ 48 w 48"/>
                        <a:gd name="T11" fmla="*/ 4 h 7"/>
                        <a:gd name="T12" fmla="*/ 45 w 48"/>
                        <a:gd name="T13" fmla="*/ 7 h 7"/>
                      </a:gdLst>
                      <a:ahLst/>
                      <a:cxnLst>
                        <a:cxn ang="0">
                          <a:pos x="T0" y="T1"/>
                        </a:cxn>
                        <a:cxn ang="0">
                          <a:pos x="T2" y="T3"/>
                        </a:cxn>
                        <a:cxn ang="0">
                          <a:pos x="T4" y="T5"/>
                        </a:cxn>
                        <a:cxn ang="0">
                          <a:pos x="T6" y="T7"/>
                        </a:cxn>
                        <a:cxn ang="0">
                          <a:pos x="T8" y="T9"/>
                        </a:cxn>
                        <a:cxn ang="0">
                          <a:pos x="T10" y="T11"/>
                        </a:cxn>
                        <a:cxn ang="0">
                          <a:pos x="T12" y="T13"/>
                        </a:cxn>
                      </a:cxnLst>
                      <a:rect l="0" t="0" r="r" b="b"/>
                      <a:pathLst>
                        <a:path w="48" h="7">
                          <a:moveTo>
                            <a:pt x="45" y="7"/>
                          </a:moveTo>
                          <a:cubicBezTo>
                            <a:pt x="4" y="7"/>
                            <a:pt x="4" y="7"/>
                            <a:pt x="4" y="7"/>
                          </a:cubicBezTo>
                          <a:cubicBezTo>
                            <a:pt x="2" y="7"/>
                            <a:pt x="0" y="6"/>
                            <a:pt x="0" y="4"/>
                          </a:cubicBezTo>
                          <a:cubicBezTo>
                            <a:pt x="0" y="1"/>
                            <a:pt x="2" y="0"/>
                            <a:pt x="4" y="0"/>
                          </a:cubicBezTo>
                          <a:cubicBezTo>
                            <a:pt x="45" y="0"/>
                            <a:pt x="45" y="0"/>
                            <a:pt x="45" y="0"/>
                          </a:cubicBezTo>
                          <a:cubicBezTo>
                            <a:pt x="47" y="0"/>
                            <a:pt x="48" y="1"/>
                            <a:pt x="48" y="4"/>
                          </a:cubicBezTo>
                          <a:cubicBezTo>
                            <a:pt x="48" y="6"/>
                            <a:pt x="47" y="7"/>
                            <a:pt x="45"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6" name="Freeform 258"/>
                    <p:cNvSpPr>
                      <a:spLocks/>
                    </p:cNvSpPr>
                    <p:nvPr/>
                  </p:nvSpPr>
                  <p:spPr bwMode="auto">
                    <a:xfrm>
                      <a:off x="5924551" y="1854201"/>
                      <a:ext cx="107950" cy="69850"/>
                    </a:xfrm>
                    <a:custGeom>
                      <a:avLst/>
                      <a:gdLst>
                        <a:gd name="T0" fmla="*/ 5 w 44"/>
                        <a:gd name="T1" fmla="*/ 28 h 28"/>
                        <a:gd name="T2" fmla="*/ 2 w 44"/>
                        <a:gd name="T3" fmla="*/ 26 h 28"/>
                        <a:gd name="T4" fmla="*/ 3 w 44"/>
                        <a:gd name="T5" fmla="*/ 21 h 28"/>
                        <a:gd name="T6" fmla="*/ 38 w 44"/>
                        <a:gd name="T7" fmla="*/ 1 h 28"/>
                        <a:gd name="T8" fmla="*/ 43 w 44"/>
                        <a:gd name="T9" fmla="*/ 2 h 28"/>
                        <a:gd name="T10" fmla="*/ 42 w 44"/>
                        <a:gd name="T11" fmla="*/ 7 h 28"/>
                        <a:gd name="T12" fmla="*/ 7 w 44"/>
                        <a:gd name="T13" fmla="*/ 28 h 28"/>
                        <a:gd name="T14" fmla="*/ 5 w 44"/>
                        <a:gd name="T15" fmla="*/ 28 h 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 h="28">
                          <a:moveTo>
                            <a:pt x="5" y="28"/>
                          </a:moveTo>
                          <a:cubicBezTo>
                            <a:pt x="4" y="28"/>
                            <a:pt x="2" y="27"/>
                            <a:pt x="2" y="26"/>
                          </a:cubicBezTo>
                          <a:cubicBezTo>
                            <a:pt x="0" y="24"/>
                            <a:pt x="1" y="22"/>
                            <a:pt x="3" y="21"/>
                          </a:cubicBezTo>
                          <a:cubicBezTo>
                            <a:pt x="38" y="1"/>
                            <a:pt x="38" y="1"/>
                            <a:pt x="38" y="1"/>
                          </a:cubicBezTo>
                          <a:cubicBezTo>
                            <a:pt x="40" y="0"/>
                            <a:pt x="42" y="0"/>
                            <a:pt x="43" y="2"/>
                          </a:cubicBezTo>
                          <a:cubicBezTo>
                            <a:pt x="44" y="4"/>
                            <a:pt x="44" y="6"/>
                            <a:pt x="42" y="7"/>
                          </a:cubicBezTo>
                          <a:cubicBezTo>
                            <a:pt x="7" y="28"/>
                            <a:pt x="7" y="28"/>
                            <a:pt x="7" y="28"/>
                          </a:cubicBezTo>
                          <a:cubicBezTo>
                            <a:pt x="6" y="28"/>
                            <a:pt x="6" y="28"/>
                            <a:pt x="5"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7" name="Freeform 259"/>
                    <p:cNvSpPr>
                      <a:spLocks noEditPoints="1"/>
                    </p:cNvSpPr>
                    <p:nvPr/>
                  </p:nvSpPr>
                  <p:spPr bwMode="auto">
                    <a:xfrm>
                      <a:off x="6037263" y="1557338"/>
                      <a:ext cx="366713" cy="438150"/>
                    </a:xfrm>
                    <a:custGeom>
                      <a:avLst/>
                      <a:gdLst>
                        <a:gd name="T0" fmla="*/ 109 w 148"/>
                        <a:gd name="T1" fmla="*/ 177 h 177"/>
                        <a:gd name="T2" fmla="*/ 109 w 148"/>
                        <a:gd name="T3" fmla="*/ 177 h 177"/>
                        <a:gd name="T4" fmla="*/ 40 w 148"/>
                        <a:gd name="T5" fmla="*/ 177 h 177"/>
                        <a:gd name="T6" fmla="*/ 33 w 148"/>
                        <a:gd name="T7" fmla="*/ 170 h 177"/>
                        <a:gd name="T8" fmla="*/ 34 w 148"/>
                        <a:gd name="T9" fmla="*/ 169 h 177"/>
                        <a:gd name="T10" fmla="*/ 29 w 148"/>
                        <a:gd name="T11" fmla="*/ 144 h 177"/>
                        <a:gd name="T12" fmla="*/ 0 w 148"/>
                        <a:gd name="T13" fmla="*/ 74 h 177"/>
                        <a:gd name="T14" fmla="*/ 74 w 148"/>
                        <a:gd name="T15" fmla="*/ 0 h 177"/>
                        <a:gd name="T16" fmla="*/ 148 w 148"/>
                        <a:gd name="T17" fmla="*/ 74 h 177"/>
                        <a:gd name="T18" fmla="*/ 120 w 148"/>
                        <a:gd name="T19" fmla="*/ 144 h 177"/>
                        <a:gd name="T20" fmla="*/ 115 w 148"/>
                        <a:gd name="T21" fmla="*/ 169 h 177"/>
                        <a:gd name="T22" fmla="*/ 115 w 148"/>
                        <a:gd name="T23" fmla="*/ 170 h 177"/>
                        <a:gd name="T24" fmla="*/ 109 w 148"/>
                        <a:gd name="T25" fmla="*/ 177 h 177"/>
                        <a:gd name="T26" fmla="*/ 40 w 148"/>
                        <a:gd name="T27" fmla="*/ 164 h 177"/>
                        <a:gd name="T28" fmla="*/ 34 w 148"/>
                        <a:gd name="T29" fmla="*/ 169 h 177"/>
                        <a:gd name="T30" fmla="*/ 40 w 148"/>
                        <a:gd name="T31" fmla="*/ 164 h 177"/>
                        <a:gd name="T32" fmla="*/ 110 w 148"/>
                        <a:gd name="T33" fmla="*/ 164 h 177"/>
                        <a:gd name="T34" fmla="*/ 112 w 148"/>
                        <a:gd name="T35" fmla="*/ 165 h 177"/>
                        <a:gd name="T36" fmla="*/ 110 w 148"/>
                        <a:gd name="T37" fmla="*/ 164 h 177"/>
                        <a:gd name="T38" fmla="*/ 47 w 148"/>
                        <a:gd name="T39" fmla="*/ 164 h 177"/>
                        <a:gd name="T40" fmla="*/ 102 w 148"/>
                        <a:gd name="T41" fmla="*/ 164 h 177"/>
                        <a:gd name="T42" fmla="*/ 103 w 148"/>
                        <a:gd name="T43" fmla="*/ 158 h 177"/>
                        <a:gd name="T44" fmla="*/ 110 w 148"/>
                        <a:gd name="T45" fmla="*/ 137 h 177"/>
                        <a:gd name="T46" fmla="*/ 135 w 148"/>
                        <a:gd name="T47" fmla="*/ 74 h 177"/>
                        <a:gd name="T48" fmla="*/ 74 w 148"/>
                        <a:gd name="T49" fmla="*/ 13 h 177"/>
                        <a:gd name="T50" fmla="*/ 13 w 148"/>
                        <a:gd name="T51" fmla="*/ 74 h 177"/>
                        <a:gd name="T52" fmla="*/ 39 w 148"/>
                        <a:gd name="T53" fmla="*/ 137 h 177"/>
                        <a:gd name="T54" fmla="*/ 46 w 148"/>
                        <a:gd name="T55" fmla="*/ 158 h 177"/>
                        <a:gd name="T56" fmla="*/ 47 w 148"/>
                        <a:gd name="T57" fmla="*/ 164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48" h="177">
                          <a:moveTo>
                            <a:pt x="109" y="177"/>
                          </a:moveTo>
                          <a:cubicBezTo>
                            <a:pt x="109" y="177"/>
                            <a:pt x="109" y="177"/>
                            <a:pt x="109" y="177"/>
                          </a:cubicBezTo>
                          <a:cubicBezTo>
                            <a:pt x="40" y="177"/>
                            <a:pt x="40" y="177"/>
                            <a:pt x="40" y="177"/>
                          </a:cubicBezTo>
                          <a:cubicBezTo>
                            <a:pt x="36" y="177"/>
                            <a:pt x="33" y="174"/>
                            <a:pt x="33" y="170"/>
                          </a:cubicBezTo>
                          <a:cubicBezTo>
                            <a:pt x="33" y="170"/>
                            <a:pt x="34" y="170"/>
                            <a:pt x="34" y="169"/>
                          </a:cubicBezTo>
                          <a:cubicBezTo>
                            <a:pt x="34" y="165"/>
                            <a:pt x="34" y="151"/>
                            <a:pt x="29" y="144"/>
                          </a:cubicBezTo>
                          <a:cubicBezTo>
                            <a:pt x="1" y="109"/>
                            <a:pt x="0" y="75"/>
                            <a:pt x="0" y="74"/>
                          </a:cubicBezTo>
                          <a:cubicBezTo>
                            <a:pt x="0" y="33"/>
                            <a:pt x="34" y="0"/>
                            <a:pt x="74" y="0"/>
                          </a:cubicBezTo>
                          <a:cubicBezTo>
                            <a:pt x="115" y="0"/>
                            <a:pt x="148" y="33"/>
                            <a:pt x="148" y="74"/>
                          </a:cubicBezTo>
                          <a:cubicBezTo>
                            <a:pt x="148" y="75"/>
                            <a:pt x="148" y="109"/>
                            <a:pt x="120" y="144"/>
                          </a:cubicBezTo>
                          <a:cubicBezTo>
                            <a:pt x="115" y="151"/>
                            <a:pt x="115" y="165"/>
                            <a:pt x="115" y="169"/>
                          </a:cubicBezTo>
                          <a:cubicBezTo>
                            <a:pt x="115" y="169"/>
                            <a:pt x="115" y="170"/>
                            <a:pt x="115" y="170"/>
                          </a:cubicBezTo>
                          <a:cubicBezTo>
                            <a:pt x="115" y="174"/>
                            <a:pt x="112" y="177"/>
                            <a:pt x="109" y="177"/>
                          </a:cubicBezTo>
                          <a:close/>
                          <a:moveTo>
                            <a:pt x="40" y="164"/>
                          </a:moveTo>
                          <a:cubicBezTo>
                            <a:pt x="36" y="164"/>
                            <a:pt x="34" y="167"/>
                            <a:pt x="34" y="169"/>
                          </a:cubicBezTo>
                          <a:cubicBezTo>
                            <a:pt x="34" y="166"/>
                            <a:pt x="37" y="164"/>
                            <a:pt x="40" y="164"/>
                          </a:cubicBezTo>
                          <a:close/>
                          <a:moveTo>
                            <a:pt x="110" y="164"/>
                          </a:moveTo>
                          <a:cubicBezTo>
                            <a:pt x="111" y="164"/>
                            <a:pt x="112" y="164"/>
                            <a:pt x="112" y="165"/>
                          </a:cubicBezTo>
                          <a:cubicBezTo>
                            <a:pt x="112" y="164"/>
                            <a:pt x="111" y="164"/>
                            <a:pt x="110" y="164"/>
                          </a:cubicBezTo>
                          <a:close/>
                          <a:moveTo>
                            <a:pt x="47" y="164"/>
                          </a:moveTo>
                          <a:cubicBezTo>
                            <a:pt x="102" y="164"/>
                            <a:pt x="102" y="164"/>
                            <a:pt x="102" y="164"/>
                          </a:cubicBezTo>
                          <a:cubicBezTo>
                            <a:pt x="102" y="161"/>
                            <a:pt x="103" y="158"/>
                            <a:pt x="103" y="158"/>
                          </a:cubicBezTo>
                          <a:cubicBezTo>
                            <a:pt x="104" y="149"/>
                            <a:pt x="106" y="142"/>
                            <a:pt x="110" y="137"/>
                          </a:cubicBezTo>
                          <a:cubicBezTo>
                            <a:pt x="135" y="105"/>
                            <a:pt x="135" y="75"/>
                            <a:pt x="135" y="74"/>
                          </a:cubicBezTo>
                          <a:cubicBezTo>
                            <a:pt x="135" y="41"/>
                            <a:pt x="108" y="13"/>
                            <a:pt x="74" y="13"/>
                          </a:cubicBezTo>
                          <a:cubicBezTo>
                            <a:pt x="41" y="13"/>
                            <a:pt x="13" y="41"/>
                            <a:pt x="13" y="74"/>
                          </a:cubicBezTo>
                          <a:cubicBezTo>
                            <a:pt x="13" y="75"/>
                            <a:pt x="14" y="105"/>
                            <a:pt x="39" y="137"/>
                          </a:cubicBezTo>
                          <a:cubicBezTo>
                            <a:pt x="43" y="142"/>
                            <a:pt x="45" y="149"/>
                            <a:pt x="46" y="158"/>
                          </a:cubicBezTo>
                          <a:cubicBezTo>
                            <a:pt x="46" y="158"/>
                            <a:pt x="46" y="161"/>
                            <a:pt x="47" y="1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8" name="Freeform 260"/>
                    <p:cNvSpPr>
                      <a:spLocks/>
                    </p:cNvSpPr>
                    <p:nvPr/>
                  </p:nvSpPr>
                  <p:spPr bwMode="auto">
                    <a:xfrm>
                      <a:off x="6126163" y="1997076"/>
                      <a:ext cx="192088" cy="33338"/>
                    </a:xfrm>
                    <a:custGeom>
                      <a:avLst/>
                      <a:gdLst>
                        <a:gd name="T0" fmla="*/ 71 w 77"/>
                        <a:gd name="T1" fmla="*/ 13 h 13"/>
                        <a:gd name="T2" fmla="*/ 6 w 77"/>
                        <a:gd name="T3" fmla="*/ 13 h 13"/>
                        <a:gd name="T4" fmla="*/ 0 w 77"/>
                        <a:gd name="T5" fmla="*/ 6 h 13"/>
                        <a:gd name="T6" fmla="*/ 6 w 77"/>
                        <a:gd name="T7" fmla="*/ 0 h 13"/>
                        <a:gd name="T8" fmla="*/ 71 w 77"/>
                        <a:gd name="T9" fmla="*/ 0 h 13"/>
                        <a:gd name="T10" fmla="*/ 77 w 77"/>
                        <a:gd name="T11" fmla="*/ 6 h 13"/>
                        <a:gd name="T12" fmla="*/ 71 w 77"/>
                        <a:gd name="T13" fmla="*/ 13 h 13"/>
                      </a:gdLst>
                      <a:ahLst/>
                      <a:cxnLst>
                        <a:cxn ang="0">
                          <a:pos x="T0" y="T1"/>
                        </a:cxn>
                        <a:cxn ang="0">
                          <a:pos x="T2" y="T3"/>
                        </a:cxn>
                        <a:cxn ang="0">
                          <a:pos x="T4" y="T5"/>
                        </a:cxn>
                        <a:cxn ang="0">
                          <a:pos x="T6" y="T7"/>
                        </a:cxn>
                        <a:cxn ang="0">
                          <a:pos x="T8" y="T9"/>
                        </a:cxn>
                        <a:cxn ang="0">
                          <a:pos x="T10" y="T11"/>
                        </a:cxn>
                        <a:cxn ang="0">
                          <a:pos x="T12" y="T13"/>
                        </a:cxn>
                      </a:cxnLst>
                      <a:rect l="0" t="0" r="r" b="b"/>
                      <a:pathLst>
                        <a:path w="77" h="13">
                          <a:moveTo>
                            <a:pt x="71" y="13"/>
                          </a:moveTo>
                          <a:cubicBezTo>
                            <a:pt x="6" y="13"/>
                            <a:pt x="6" y="13"/>
                            <a:pt x="6" y="13"/>
                          </a:cubicBezTo>
                          <a:cubicBezTo>
                            <a:pt x="3" y="13"/>
                            <a:pt x="0" y="10"/>
                            <a:pt x="0" y="6"/>
                          </a:cubicBezTo>
                          <a:cubicBezTo>
                            <a:pt x="0" y="2"/>
                            <a:pt x="3" y="0"/>
                            <a:pt x="6" y="0"/>
                          </a:cubicBezTo>
                          <a:cubicBezTo>
                            <a:pt x="71" y="0"/>
                            <a:pt x="71" y="0"/>
                            <a:pt x="71" y="0"/>
                          </a:cubicBezTo>
                          <a:cubicBezTo>
                            <a:pt x="74" y="0"/>
                            <a:pt x="77" y="2"/>
                            <a:pt x="77" y="6"/>
                          </a:cubicBezTo>
                          <a:cubicBezTo>
                            <a:pt x="77" y="10"/>
                            <a:pt x="74" y="13"/>
                            <a:pt x="71"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9" name="Freeform 261"/>
                    <p:cNvSpPr>
                      <a:spLocks/>
                    </p:cNvSpPr>
                    <p:nvPr/>
                  </p:nvSpPr>
                  <p:spPr bwMode="auto">
                    <a:xfrm>
                      <a:off x="6138863" y="2030413"/>
                      <a:ext cx="166688" cy="31750"/>
                    </a:xfrm>
                    <a:custGeom>
                      <a:avLst/>
                      <a:gdLst>
                        <a:gd name="T0" fmla="*/ 61 w 67"/>
                        <a:gd name="T1" fmla="*/ 13 h 13"/>
                        <a:gd name="T2" fmla="*/ 6 w 67"/>
                        <a:gd name="T3" fmla="*/ 13 h 13"/>
                        <a:gd name="T4" fmla="*/ 0 w 67"/>
                        <a:gd name="T5" fmla="*/ 7 h 13"/>
                        <a:gd name="T6" fmla="*/ 6 w 67"/>
                        <a:gd name="T7" fmla="*/ 0 h 13"/>
                        <a:gd name="T8" fmla="*/ 61 w 67"/>
                        <a:gd name="T9" fmla="*/ 0 h 13"/>
                        <a:gd name="T10" fmla="*/ 67 w 67"/>
                        <a:gd name="T11" fmla="*/ 7 h 13"/>
                        <a:gd name="T12" fmla="*/ 61 w 67"/>
                        <a:gd name="T13" fmla="*/ 13 h 13"/>
                      </a:gdLst>
                      <a:ahLst/>
                      <a:cxnLst>
                        <a:cxn ang="0">
                          <a:pos x="T0" y="T1"/>
                        </a:cxn>
                        <a:cxn ang="0">
                          <a:pos x="T2" y="T3"/>
                        </a:cxn>
                        <a:cxn ang="0">
                          <a:pos x="T4" y="T5"/>
                        </a:cxn>
                        <a:cxn ang="0">
                          <a:pos x="T6" y="T7"/>
                        </a:cxn>
                        <a:cxn ang="0">
                          <a:pos x="T8" y="T9"/>
                        </a:cxn>
                        <a:cxn ang="0">
                          <a:pos x="T10" y="T11"/>
                        </a:cxn>
                        <a:cxn ang="0">
                          <a:pos x="T12" y="T13"/>
                        </a:cxn>
                      </a:cxnLst>
                      <a:rect l="0" t="0" r="r" b="b"/>
                      <a:pathLst>
                        <a:path w="67" h="13">
                          <a:moveTo>
                            <a:pt x="61" y="13"/>
                          </a:moveTo>
                          <a:cubicBezTo>
                            <a:pt x="6" y="13"/>
                            <a:pt x="6" y="13"/>
                            <a:pt x="6" y="13"/>
                          </a:cubicBezTo>
                          <a:cubicBezTo>
                            <a:pt x="2" y="13"/>
                            <a:pt x="0" y="10"/>
                            <a:pt x="0" y="7"/>
                          </a:cubicBezTo>
                          <a:cubicBezTo>
                            <a:pt x="0" y="3"/>
                            <a:pt x="2" y="0"/>
                            <a:pt x="6" y="0"/>
                          </a:cubicBezTo>
                          <a:cubicBezTo>
                            <a:pt x="61" y="0"/>
                            <a:pt x="61" y="0"/>
                            <a:pt x="61" y="0"/>
                          </a:cubicBezTo>
                          <a:cubicBezTo>
                            <a:pt x="64" y="0"/>
                            <a:pt x="67" y="3"/>
                            <a:pt x="67" y="7"/>
                          </a:cubicBezTo>
                          <a:cubicBezTo>
                            <a:pt x="67" y="10"/>
                            <a:pt x="64" y="13"/>
                            <a:pt x="61"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0" name="Freeform 262"/>
                    <p:cNvSpPr>
                      <a:spLocks/>
                    </p:cNvSpPr>
                    <p:nvPr/>
                  </p:nvSpPr>
                  <p:spPr bwMode="auto">
                    <a:xfrm>
                      <a:off x="6159501" y="2063751"/>
                      <a:ext cx="125413" cy="33338"/>
                    </a:xfrm>
                    <a:custGeom>
                      <a:avLst/>
                      <a:gdLst>
                        <a:gd name="T0" fmla="*/ 45 w 51"/>
                        <a:gd name="T1" fmla="*/ 13 h 13"/>
                        <a:gd name="T2" fmla="*/ 6 w 51"/>
                        <a:gd name="T3" fmla="*/ 13 h 13"/>
                        <a:gd name="T4" fmla="*/ 0 w 51"/>
                        <a:gd name="T5" fmla="*/ 6 h 13"/>
                        <a:gd name="T6" fmla="*/ 6 w 51"/>
                        <a:gd name="T7" fmla="*/ 0 h 13"/>
                        <a:gd name="T8" fmla="*/ 45 w 51"/>
                        <a:gd name="T9" fmla="*/ 0 h 13"/>
                        <a:gd name="T10" fmla="*/ 51 w 51"/>
                        <a:gd name="T11" fmla="*/ 6 h 13"/>
                        <a:gd name="T12" fmla="*/ 45 w 51"/>
                        <a:gd name="T13" fmla="*/ 13 h 13"/>
                      </a:gdLst>
                      <a:ahLst/>
                      <a:cxnLst>
                        <a:cxn ang="0">
                          <a:pos x="T0" y="T1"/>
                        </a:cxn>
                        <a:cxn ang="0">
                          <a:pos x="T2" y="T3"/>
                        </a:cxn>
                        <a:cxn ang="0">
                          <a:pos x="T4" y="T5"/>
                        </a:cxn>
                        <a:cxn ang="0">
                          <a:pos x="T6" y="T7"/>
                        </a:cxn>
                        <a:cxn ang="0">
                          <a:pos x="T8" y="T9"/>
                        </a:cxn>
                        <a:cxn ang="0">
                          <a:pos x="T10" y="T11"/>
                        </a:cxn>
                        <a:cxn ang="0">
                          <a:pos x="T12" y="T13"/>
                        </a:cxn>
                      </a:cxnLst>
                      <a:rect l="0" t="0" r="r" b="b"/>
                      <a:pathLst>
                        <a:path w="51" h="13">
                          <a:moveTo>
                            <a:pt x="45" y="13"/>
                          </a:moveTo>
                          <a:cubicBezTo>
                            <a:pt x="6" y="13"/>
                            <a:pt x="6" y="13"/>
                            <a:pt x="6" y="13"/>
                          </a:cubicBezTo>
                          <a:cubicBezTo>
                            <a:pt x="3" y="13"/>
                            <a:pt x="0" y="10"/>
                            <a:pt x="0" y="6"/>
                          </a:cubicBezTo>
                          <a:cubicBezTo>
                            <a:pt x="0" y="3"/>
                            <a:pt x="3" y="0"/>
                            <a:pt x="6" y="0"/>
                          </a:cubicBezTo>
                          <a:cubicBezTo>
                            <a:pt x="45" y="0"/>
                            <a:pt x="45" y="0"/>
                            <a:pt x="45" y="0"/>
                          </a:cubicBezTo>
                          <a:cubicBezTo>
                            <a:pt x="48" y="0"/>
                            <a:pt x="51" y="3"/>
                            <a:pt x="51" y="6"/>
                          </a:cubicBezTo>
                          <a:cubicBezTo>
                            <a:pt x="51" y="10"/>
                            <a:pt x="48" y="13"/>
                            <a:pt x="45"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351" name="Freeform 164"/>
                <p:cNvSpPr>
                  <a:spLocks noChangeArrowheads="1"/>
                </p:cNvSpPr>
                <p:nvPr/>
              </p:nvSpPr>
              <p:spPr bwMode="auto">
                <a:xfrm>
                  <a:off x="3256020" y="3579404"/>
                  <a:ext cx="347833" cy="354216"/>
                </a:xfrm>
                <a:custGeom>
                  <a:avLst/>
                  <a:gdLst>
                    <a:gd name="T0" fmla="*/ 152681 w 391"/>
                    <a:gd name="T1" fmla="*/ 0 h 399"/>
                    <a:gd name="T2" fmla="*/ 152681 w 391"/>
                    <a:gd name="T3" fmla="*/ 0 h 399"/>
                    <a:gd name="T4" fmla="*/ 19472 w 391"/>
                    <a:gd name="T5" fmla="*/ 0 h 399"/>
                    <a:gd name="T6" fmla="*/ 0 w 391"/>
                    <a:gd name="T7" fmla="*/ 23407 h 399"/>
                    <a:gd name="T8" fmla="*/ 0 w 391"/>
                    <a:gd name="T9" fmla="*/ 152365 h 399"/>
                    <a:gd name="T10" fmla="*/ 19472 w 391"/>
                    <a:gd name="T11" fmla="*/ 175771 h 399"/>
                    <a:gd name="T12" fmla="*/ 152681 w 391"/>
                    <a:gd name="T13" fmla="*/ 175771 h 399"/>
                    <a:gd name="T14" fmla="*/ 172595 w 391"/>
                    <a:gd name="T15" fmla="*/ 152365 h 399"/>
                    <a:gd name="T16" fmla="*/ 172595 w 391"/>
                    <a:gd name="T17" fmla="*/ 23407 h 399"/>
                    <a:gd name="T18" fmla="*/ 152681 w 391"/>
                    <a:gd name="T19" fmla="*/ 0 h 399"/>
                    <a:gd name="T20" fmla="*/ 121702 w 391"/>
                    <a:gd name="T21" fmla="*/ 140882 h 399"/>
                    <a:gd name="T22" fmla="*/ 121702 w 391"/>
                    <a:gd name="T23" fmla="*/ 140882 h 399"/>
                    <a:gd name="T24" fmla="*/ 85855 w 391"/>
                    <a:gd name="T25" fmla="*/ 105551 h 399"/>
                    <a:gd name="T26" fmla="*/ 50894 w 391"/>
                    <a:gd name="T27" fmla="*/ 140882 h 399"/>
                    <a:gd name="T28" fmla="*/ 35404 w 391"/>
                    <a:gd name="T29" fmla="*/ 121450 h 399"/>
                    <a:gd name="T30" fmla="*/ 66383 w 391"/>
                    <a:gd name="T31" fmla="*/ 86119 h 399"/>
                    <a:gd name="T32" fmla="*/ 35404 w 391"/>
                    <a:gd name="T33" fmla="*/ 54763 h 399"/>
                    <a:gd name="T34" fmla="*/ 50894 w 391"/>
                    <a:gd name="T35" fmla="*/ 34889 h 399"/>
                    <a:gd name="T36" fmla="*/ 85855 w 391"/>
                    <a:gd name="T37" fmla="*/ 66245 h 399"/>
                    <a:gd name="T38" fmla="*/ 121702 w 391"/>
                    <a:gd name="T39" fmla="*/ 34889 h 399"/>
                    <a:gd name="T40" fmla="*/ 137191 w 391"/>
                    <a:gd name="T41" fmla="*/ 54763 h 399"/>
                    <a:gd name="T42" fmla="*/ 105770 w 391"/>
                    <a:gd name="T43" fmla="*/ 86119 h 399"/>
                    <a:gd name="T44" fmla="*/ 137191 w 391"/>
                    <a:gd name="T45" fmla="*/ 121450 h 399"/>
                    <a:gd name="T46" fmla="*/ 121702 w 391"/>
                    <a:gd name="T47" fmla="*/ 140882 h 39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391" h="399">
                      <a:moveTo>
                        <a:pt x="345" y="0"/>
                      </a:moveTo>
                      <a:lnTo>
                        <a:pt x="345" y="0"/>
                      </a:lnTo>
                      <a:cubicBezTo>
                        <a:pt x="44" y="0"/>
                        <a:pt x="44" y="0"/>
                        <a:pt x="44" y="0"/>
                      </a:cubicBezTo>
                      <a:cubicBezTo>
                        <a:pt x="18" y="0"/>
                        <a:pt x="0" y="17"/>
                        <a:pt x="0" y="53"/>
                      </a:cubicBezTo>
                      <a:cubicBezTo>
                        <a:pt x="0" y="345"/>
                        <a:pt x="0" y="345"/>
                        <a:pt x="0" y="345"/>
                      </a:cubicBezTo>
                      <a:cubicBezTo>
                        <a:pt x="0" y="372"/>
                        <a:pt x="18" y="398"/>
                        <a:pt x="44" y="398"/>
                      </a:cubicBezTo>
                      <a:cubicBezTo>
                        <a:pt x="345" y="398"/>
                        <a:pt x="345" y="398"/>
                        <a:pt x="345" y="398"/>
                      </a:cubicBezTo>
                      <a:cubicBezTo>
                        <a:pt x="372" y="398"/>
                        <a:pt x="390" y="372"/>
                        <a:pt x="390" y="345"/>
                      </a:cubicBezTo>
                      <a:cubicBezTo>
                        <a:pt x="390" y="53"/>
                        <a:pt x="390" y="53"/>
                        <a:pt x="390" y="53"/>
                      </a:cubicBezTo>
                      <a:cubicBezTo>
                        <a:pt x="390" y="17"/>
                        <a:pt x="372" y="0"/>
                        <a:pt x="345" y="0"/>
                      </a:cubicBezTo>
                      <a:close/>
                      <a:moveTo>
                        <a:pt x="275" y="319"/>
                      </a:moveTo>
                      <a:lnTo>
                        <a:pt x="275" y="319"/>
                      </a:lnTo>
                      <a:cubicBezTo>
                        <a:pt x="194" y="239"/>
                        <a:pt x="194" y="239"/>
                        <a:pt x="194" y="239"/>
                      </a:cubicBezTo>
                      <a:cubicBezTo>
                        <a:pt x="115" y="319"/>
                        <a:pt x="115" y="319"/>
                        <a:pt x="115" y="319"/>
                      </a:cubicBezTo>
                      <a:cubicBezTo>
                        <a:pt x="80" y="275"/>
                        <a:pt x="80" y="275"/>
                        <a:pt x="80" y="275"/>
                      </a:cubicBezTo>
                      <a:cubicBezTo>
                        <a:pt x="150" y="195"/>
                        <a:pt x="150" y="195"/>
                        <a:pt x="150" y="195"/>
                      </a:cubicBezTo>
                      <a:cubicBezTo>
                        <a:pt x="80" y="124"/>
                        <a:pt x="80" y="124"/>
                        <a:pt x="80" y="124"/>
                      </a:cubicBezTo>
                      <a:cubicBezTo>
                        <a:pt x="115" y="79"/>
                        <a:pt x="115" y="79"/>
                        <a:pt x="115" y="79"/>
                      </a:cubicBezTo>
                      <a:cubicBezTo>
                        <a:pt x="194" y="150"/>
                        <a:pt x="194" y="150"/>
                        <a:pt x="194" y="150"/>
                      </a:cubicBezTo>
                      <a:cubicBezTo>
                        <a:pt x="275" y="79"/>
                        <a:pt x="275" y="79"/>
                        <a:pt x="275" y="79"/>
                      </a:cubicBezTo>
                      <a:cubicBezTo>
                        <a:pt x="310" y="124"/>
                        <a:pt x="310" y="124"/>
                        <a:pt x="310" y="124"/>
                      </a:cubicBezTo>
                      <a:cubicBezTo>
                        <a:pt x="239" y="195"/>
                        <a:pt x="239" y="195"/>
                        <a:pt x="239" y="195"/>
                      </a:cubicBezTo>
                      <a:cubicBezTo>
                        <a:pt x="310" y="275"/>
                        <a:pt x="310" y="275"/>
                        <a:pt x="310" y="275"/>
                      </a:cubicBezTo>
                      <a:lnTo>
                        <a:pt x="275" y="319"/>
                      </a:lnTo>
                      <a:close/>
                    </a:path>
                  </a:pathLst>
                </a:custGeom>
                <a:solidFill>
                  <a:schemeClr val="bg1"/>
                </a:solidFill>
                <a:ln>
                  <a:noFill/>
                </a:ln>
                <a:effectLst/>
              </p:spPr>
              <p:txBody>
                <a:bodyPr wrap="none" lIns="34290" tIns="17145" rIns="34290" bIns="17145" anchor="ctr"/>
                <a:lstStyle/>
                <a:p>
                  <a:endParaRPr lang="en-US"/>
                </a:p>
              </p:txBody>
            </p:sp>
          </p:grpSp>
          <p:grpSp>
            <p:nvGrpSpPr>
              <p:cNvPr id="355" name="Group 354"/>
              <p:cNvGrpSpPr/>
              <p:nvPr/>
            </p:nvGrpSpPr>
            <p:grpSpPr>
              <a:xfrm>
                <a:off x="942822" y="3704902"/>
                <a:ext cx="1508492" cy="1528340"/>
                <a:chOff x="942822" y="3704902"/>
                <a:chExt cx="1508492" cy="1528340"/>
              </a:xfrm>
            </p:grpSpPr>
            <p:grpSp>
              <p:nvGrpSpPr>
                <p:cNvPr id="202" name="Group 201"/>
                <p:cNvGrpSpPr/>
                <p:nvPr/>
              </p:nvGrpSpPr>
              <p:grpSpPr>
                <a:xfrm>
                  <a:off x="942822" y="3704902"/>
                  <a:ext cx="1508492" cy="1528340"/>
                  <a:chOff x="3857108" y="3653576"/>
                  <a:chExt cx="786471" cy="796819"/>
                </a:xfrm>
              </p:grpSpPr>
              <p:sp>
                <p:nvSpPr>
                  <p:cNvPr id="203" name="Freeform 205"/>
                  <p:cNvSpPr>
                    <a:spLocks noEditPoints="1"/>
                  </p:cNvSpPr>
                  <p:nvPr/>
                </p:nvSpPr>
                <p:spPr bwMode="auto">
                  <a:xfrm>
                    <a:off x="3857108" y="3653576"/>
                    <a:ext cx="786471" cy="796819"/>
                  </a:xfrm>
                  <a:custGeom>
                    <a:avLst/>
                    <a:gdLst>
                      <a:gd name="T0" fmla="*/ 487 w 487"/>
                      <a:gd name="T1" fmla="*/ 277 h 494"/>
                      <a:gd name="T2" fmla="*/ 487 w 487"/>
                      <a:gd name="T3" fmla="*/ 213 h 494"/>
                      <a:gd name="T4" fmla="*/ 439 w 487"/>
                      <a:gd name="T5" fmla="*/ 206 h 494"/>
                      <a:gd name="T6" fmla="*/ 418 w 487"/>
                      <a:gd name="T7" fmla="*/ 149 h 494"/>
                      <a:gd name="T8" fmla="*/ 449 w 487"/>
                      <a:gd name="T9" fmla="*/ 113 h 494"/>
                      <a:gd name="T10" fmla="*/ 408 w 487"/>
                      <a:gd name="T11" fmla="*/ 63 h 494"/>
                      <a:gd name="T12" fmla="*/ 366 w 487"/>
                      <a:gd name="T13" fmla="*/ 89 h 494"/>
                      <a:gd name="T14" fmla="*/ 313 w 487"/>
                      <a:gd name="T15" fmla="*/ 59 h 494"/>
                      <a:gd name="T16" fmla="*/ 314 w 487"/>
                      <a:gd name="T17" fmla="*/ 11 h 494"/>
                      <a:gd name="T18" fmla="*/ 251 w 487"/>
                      <a:gd name="T19" fmla="*/ 0 h 494"/>
                      <a:gd name="T20" fmla="*/ 235 w 487"/>
                      <a:gd name="T21" fmla="*/ 47 h 494"/>
                      <a:gd name="T22" fmla="*/ 176 w 487"/>
                      <a:gd name="T23" fmla="*/ 59 h 494"/>
                      <a:gd name="T24" fmla="*/ 145 w 487"/>
                      <a:gd name="T25" fmla="*/ 20 h 494"/>
                      <a:gd name="T26" fmla="*/ 90 w 487"/>
                      <a:gd name="T27" fmla="*/ 52 h 494"/>
                      <a:gd name="T28" fmla="*/ 108 w 487"/>
                      <a:gd name="T29" fmla="*/ 100 h 494"/>
                      <a:gd name="T30" fmla="*/ 71 w 487"/>
                      <a:gd name="T31" fmla="*/ 145 h 494"/>
                      <a:gd name="T32" fmla="*/ 22 w 487"/>
                      <a:gd name="T33" fmla="*/ 135 h 494"/>
                      <a:gd name="T34" fmla="*/ 0 w 487"/>
                      <a:gd name="T35" fmla="*/ 196 h 494"/>
                      <a:gd name="T36" fmla="*/ 45 w 487"/>
                      <a:gd name="T37" fmla="*/ 220 h 494"/>
                      <a:gd name="T38" fmla="*/ 43 w 487"/>
                      <a:gd name="T39" fmla="*/ 247 h 494"/>
                      <a:gd name="T40" fmla="*/ 46 w 487"/>
                      <a:gd name="T41" fmla="*/ 279 h 494"/>
                      <a:gd name="T42" fmla="*/ 1 w 487"/>
                      <a:gd name="T43" fmla="*/ 303 h 494"/>
                      <a:gd name="T44" fmla="*/ 23 w 487"/>
                      <a:gd name="T45" fmla="*/ 363 h 494"/>
                      <a:gd name="T46" fmla="*/ 74 w 487"/>
                      <a:gd name="T47" fmla="*/ 353 h 494"/>
                      <a:gd name="T48" fmla="*/ 112 w 487"/>
                      <a:gd name="T49" fmla="*/ 398 h 494"/>
                      <a:gd name="T50" fmla="*/ 93 w 487"/>
                      <a:gd name="T51" fmla="*/ 445 h 494"/>
                      <a:gd name="T52" fmla="*/ 149 w 487"/>
                      <a:gd name="T53" fmla="*/ 477 h 494"/>
                      <a:gd name="T54" fmla="*/ 181 w 487"/>
                      <a:gd name="T55" fmla="*/ 437 h 494"/>
                      <a:gd name="T56" fmla="*/ 239 w 487"/>
                      <a:gd name="T57" fmla="*/ 447 h 494"/>
                      <a:gd name="T58" fmla="*/ 255 w 487"/>
                      <a:gd name="T59" fmla="*/ 494 h 494"/>
                      <a:gd name="T60" fmla="*/ 318 w 487"/>
                      <a:gd name="T61" fmla="*/ 483 h 494"/>
                      <a:gd name="T62" fmla="*/ 317 w 487"/>
                      <a:gd name="T63" fmla="*/ 433 h 494"/>
                      <a:gd name="T64" fmla="*/ 369 w 487"/>
                      <a:gd name="T65" fmla="*/ 403 h 494"/>
                      <a:gd name="T66" fmla="*/ 411 w 487"/>
                      <a:gd name="T67" fmla="*/ 428 h 494"/>
                      <a:gd name="T68" fmla="*/ 452 w 487"/>
                      <a:gd name="T69" fmla="*/ 379 h 494"/>
                      <a:gd name="T70" fmla="*/ 419 w 487"/>
                      <a:gd name="T71" fmla="*/ 342 h 494"/>
                      <a:gd name="T72" fmla="*/ 440 w 487"/>
                      <a:gd name="T73" fmla="*/ 285 h 494"/>
                      <a:gd name="T74" fmla="*/ 487 w 487"/>
                      <a:gd name="T75" fmla="*/ 277 h 494"/>
                      <a:gd name="T76" fmla="*/ 243 w 487"/>
                      <a:gd name="T77" fmla="*/ 393 h 494"/>
                      <a:gd name="T78" fmla="*/ 97 w 487"/>
                      <a:gd name="T79" fmla="*/ 247 h 494"/>
                      <a:gd name="T80" fmla="*/ 243 w 487"/>
                      <a:gd name="T81" fmla="*/ 101 h 494"/>
                      <a:gd name="T82" fmla="*/ 390 w 487"/>
                      <a:gd name="T83" fmla="*/ 247 h 494"/>
                      <a:gd name="T84" fmla="*/ 243 w 487"/>
                      <a:gd name="T85" fmla="*/ 393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87" h="494">
                        <a:moveTo>
                          <a:pt x="487" y="277"/>
                        </a:moveTo>
                        <a:cubicBezTo>
                          <a:pt x="487" y="213"/>
                          <a:pt x="487" y="213"/>
                          <a:pt x="487" y="213"/>
                        </a:cubicBezTo>
                        <a:cubicBezTo>
                          <a:pt x="439" y="206"/>
                          <a:pt x="439" y="206"/>
                          <a:pt x="439" y="206"/>
                        </a:cubicBezTo>
                        <a:cubicBezTo>
                          <a:pt x="435" y="186"/>
                          <a:pt x="428" y="166"/>
                          <a:pt x="418" y="149"/>
                        </a:cubicBezTo>
                        <a:cubicBezTo>
                          <a:pt x="449" y="113"/>
                          <a:pt x="449" y="113"/>
                          <a:pt x="449" y="113"/>
                        </a:cubicBezTo>
                        <a:cubicBezTo>
                          <a:pt x="408" y="63"/>
                          <a:pt x="408" y="63"/>
                          <a:pt x="408" y="63"/>
                        </a:cubicBezTo>
                        <a:cubicBezTo>
                          <a:pt x="366" y="89"/>
                          <a:pt x="366" y="89"/>
                          <a:pt x="366" y="89"/>
                        </a:cubicBezTo>
                        <a:cubicBezTo>
                          <a:pt x="350" y="77"/>
                          <a:pt x="332" y="67"/>
                          <a:pt x="313" y="59"/>
                        </a:cubicBezTo>
                        <a:cubicBezTo>
                          <a:pt x="314" y="11"/>
                          <a:pt x="314" y="11"/>
                          <a:pt x="314" y="11"/>
                        </a:cubicBezTo>
                        <a:cubicBezTo>
                          <a:pt x="251" y="0"/>
                          <a:pt x="251" y="0"/>
                          <a:pt x="251" y="0"/>
                        </a:cubicBezTo>
                        <a:cubicBezTo>
                          <a:pt x="235" y="47"/>
                          <a:pt x="235" y="47"/>
                          <a:pt x="235" y="47"/>
                        </a:cubicBezTo>
                        <a:cubicBezTo>
                          <a:pt x="214" y="48"/>
                          <a:pt x="195" y="52"/>
                          <a:pt x="176" y="59"/>
                        </a:cubicBezTo>
                        <a:cubicBezTo>
                          <a:pt x="145" y="20"/>
                          <a:pt x="145" y="20"/>
                          <a:pt x="145" y="20"/>
                        </a:cubicBezTo>
                        <a:cubicBezTo>
                          <a:pt x="90" y="52"/>
                          <a:pt x="90" y="52"/>
                          <a:pt x="90" y="52"/>
                        </a:cubicBezTo>
                        <a:cubicBezTo>
                          <a:pt x="108" y="100"/>
                          <a:pt x="108" y="100"/>
                          <a:pt x="108" y="100"/>
                        </a:cubicBezTo>
                        <a:cubicBezTo>
                          <a:pt x="94" y="113"/>
                          <a:pt x="81" y="128"/>
                          <a:pt x="71" y="145"/>
                        </a:cubicBezTo>
                        <a:cubicBezTo>
                          <a:pt x="22" y="135"/>
                          <a:pt x="22" y="135"/>
                          <a:pt x="22" y="135"/>
                        </a:cubicBezTo>
                        <a:cubicBezTo>
                          <a:pt x="0" y="196"/>
                          <a:pt x="0" y="196"/>
                          <a:pt x="0" y="196"/>
                        </a:cubicBezTo>
                        <a:cubicBezTo>
                          <a:pt x="45" y="220"/>
                          <a:pt x="45" y="220"/>
                          <a:pt x="45" y="220"/>
                        </a:cubicBezTo>
                        <a:cubicBezTo>
                          <a:pt x="44" y="229"/>
                          <a:pt x="43" y="238"/>
                          <a:pt x="43" y="247"/>
                        </a:cubicBezTo>
                        <a:cubicBezTo>
                          <a:pt x="43" y="258"/>
                          <a:pt x="44" y="268"/>
                          <a:pt x="46" y="279"/>
                        </a:cubicBezTo>
                        <a:cubicBezTo>
                          <a:pt x="1" y="303"/>
                          <a:pt x="1" y="303"/>
                          <a:pt x="1" y="303"/>
                        </a:cubicBezTo>
                        <a:cubicBezTo>
                          <a:pt x="23" y="363"/>
                          <a:pt x="23" y="363"/>
                          <a:pt x="23" y="363"/>
                        </a:cubicBezTo>
                        <a:cubicBezTo>
                          <a:pt x="74" y="353"/>
                          <a:pt x="74" y="353"/>
                          <a:pt x="74" y="353"/>
                        </a:cubicBezTo>
                        <a:cubicBezTo>
                          <a:pt x="84" y="370"/>
                          <a:pt x="97" y="385"/>
                          <a:pt x="112" y="398"/>
                        </a:cubicBezTo>
                        <a:cubicBezTo>
                          <a:pt x="93" y="445"/>
                          <a:pt x="93" y="445"/>
                          <a:pt x="93" y="445"/>
                        </a:cubicBezTo>
                        <a:cubicBezTo>
                          <a:pt x="149" y="477"/>
                          <a:pt x="149" y="477"/>
                          <a:pt x="149" y="477"/>
                        </a:cubicBezTo>
                        <a:cubicBezTo>
                          <a:pt x="181" y="437"/>
                          <a:pt x="181" y="437"/>
                          <a:pt x="181" y="437"/>
                        </a:cubicBezTo>
                        <a:cubicBezTo>
                          <a:pt x="199" y="443"/>
                          <a:pt x="219" y="446"/>
                          <a:pt x="239" y="447"/>
                        </a:cubicBezTo>
                        <a:cubicBezTo>
                          <a:pt x="255" y="494"/>
                          <a:pt x="255" y="494"/>
                          <a:pt x="255" y="494"/>
                        </a:cubicBezTo>
                        <a:cubicBezTo>
                          <a:pt x="318" y="483"/>
                          <a:pt x="318" y="483"/>
                          <a:pt x="318" y="483"/>
                        </a:cubicBezTo>
                        <a:cubicBezTo>
                          <a:pt x="317" y="433"/>
                          <a:pt x="317" y="433"/>
                          <a:pt x="317" y="433"/>
                        </a:cubicBezTo>
                        <a:cubicBezTo>
                          <a:pt x="336" y="426"/>
                          <a:pt x="353" y="415"/>
                          <a:pt x="369" y="403"/>
                        </a:cubicBezTo>
                        <a:cubicBezTo>
                          <a:pt x="411" y="428"/>
                          <a:pt x="411" y="428"/>
                          <a:pt x="411" y="428"/>
                        </a:cubicBezTo>
                        <a:cubicBezTo>
                          <a:pt x="452" y="379"/>
                          <a:pt x="452" y="379"/>
                          <a:pt x="452" y="379"/>
                        </a:cubicBezTo>
                        <a:cubicBezTo>
                          <a:pt x="419" y="342"/>
                          <a:pt x="419" y="342"/>
                          <a:pt x="419" y="342"/>
                        </a:cubicBezTo>
                        <a:cubicBezTo>
                          <a:pt x="429" y="324"/>
                          <a:pt x="436" y="305"/>
                          <a:pt x="440" y="285"/>
                        </a:cubicBezTo>
                        <a:lnTo>
                          <a:pt x="487" y="277"/>
                        </a:lnTo>
                        <a:close/>
                        <a:moveTo>
                          <a:pt x="243" y="393"/>
                        </a:moveTo>
                        <a:cubicBezTo>
                          <a:pt x="163" y="393"/>
                          <a:pt x="97" y="328"/>
                          <a:pt x="97" y="247"/>
                        </a:cubicBezTo>
                        <a:cubicBezTo>
                          <a:pt x="97" y="166"/>
                          <a:pt x="163" y="101"/>
                          <a:pt x="243" y="101"/>
                        </a:cubicBezTo>
                        <a:cubicBezTo>
                          <a:pt x="324" y="101"/>
                          <a:pt x="390" y="166"/>
                          <a:pt x="390" y="247"/>
                        </a:cubicBezTo>
                        <a:cubicBezTo>
                          <a:pt x="390" y="328"/>
                          <a:pt x="324" y="393"/>
                          <a:pt x="243" y="393"/>
                        </a:cubicBez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04" name="Oval 216"/>
                  <p:cNvSpPr>
                    <a:spLocks noChangeArrowheads="1"/>
                  </p:cNvSpPr>
                  <p:nvPr/>
                </p:nvSpPr>
                <p:spPr bwMode="auto">
                  <a:xfrm>
                    <a:off x="4073387" y="3873995"/>
                    <a:ext cx="353912" cy="355982"/>
                  </a:xfrm>
                  <a:prstGeom prst="ellipse">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354" name="Freeform 92"/>
                <p:cNvSpPr>
                  <a:spLocks noChangeArrowheads="1"/>
                </p:cNvSpPr>
                <p:nvPr/>
              </p:nvSpPr>
              <p:spPr bwMode="auto">
                <a:xfrm>
                  <a:off x="1528701" y="4322845"/>
                  <a:ext cx="356287" cy="356333"/>
                </a:xfrm>
                <a:custGeom>
                  <a:avLst/>
                  <a:gdLst>
                    <a:gd name="T0" fmla="*/ 74484 w 444"/>
                    <a:gd name="T1" fmla="*/ 125126 h 454"/>
                    <a:gd name="T2" fmla="*/ 74484 w 444"/>
                    <a:gd name="T3" fmla="*/ 125126 h 454"/>
                    <a:gd name="T4" fmla="*/ 31035 w 444"/>
                    <a:gd name="T5" fmla="*/ 105740 h 454"/>
                    <a:gd name="T6" fmla="*/ 31035 w 444"/>
                    <a:gd name="T7" fmla="*/ 121161 h 454"/>
                    <a:gd name="T8" fmla="*/ 74484 w 444"/>
                    <a:gd name="T9" fmla="*/ 137022 h 454"/>
                    <a:gd name="T10" fmla="*/ 74484 w 444"/>
                    <a:gd name="T11" fmla="*/ 125126 h 454"/>
                    <a:gd name="T12" fmla="*/ 74484 w 444"/>
                    <a:gd name="T13" fmla="*/ 78424 h 454"/>
                    <a:gd name="T14" fmla="*/ 74484 w 444"/>
                    <a:gd name="T15" fmla="*/ 78424 h 454"/>
                    <a:gd name="T16" fmla="*/ 31035 w 444"/>
                    <a:gd name="T17" fmla="*/ 63003 h 454"/>
                    <a:gd name="T18" fmla="*/ 31035 w 444"/>
                    <a:gd name="T19" fmla="*/ 74459 h 454"/>
                    <a:gd name="T20" fmla="*/ 74484 w 444"/>
                    <a:gd name="T21" fmla="*/ 93844 h 454"/>
                    <a:gd name="T22" fmla="*/ 74484 w 444"/>
                    <a:gd name="T23" fmla="*/ 78424 h 454"/>
                    <a:gd name="T24" fmla="*/ 192416 w 444"/>
                    <a:gd name="T25" fmla="*/ 4406 h 454"/>
                    <a:gd name="T26" fmla="*/ 192416 w 444"/>
                    <a:gd name="T27" fmla="*/ 4406 h 454"/>
                    <a:gd name="T28" fmla="*/ 180889 w 444"/>
                    <a:gd name="T29" fmla="*/ 0 h 454"/>
                    <a:gd name="T30" fmla="*/ 97982 w 444"/>
                    <a:gd name="T31" fmla="*/ 35687 h 454"/>
                    <a:gd name="T32" fmla="*/ 15517 w 444"/>
                    <a:gd name="T33" fmla="*/ 0 h 454"/>
                    <a:gd name="T34" fmla="*/ 3990 w 444"/>
                    <a:gd name="T35" fmla="*/ 4406 h 454"/>
                    <a:gd name="T36" fmla="*/ 0 w 444"/>
                    <a:gd name="T37" fmla="*/ 12336 h 454"/>
                    <a:gd name="T38" fmla="*/ 0 w 444"/>
                    <a:gd name="T39" fmla="*/ 152883 h 454"/>
                    <a:gd name="T40" fmla="*/ 3990 w 444"/>
                    <a:gd name="T41" fmla="*/ 160372 h 454"/>
                    <a:gd name="T42" fmla="*/ 93991 w 444"/>
                    <a:gd name="T43" fmla="*/ 195619 h 454"/>
                    <a:gd name="T44" fmla="*/ 93991 w 444"/>
                    <a:gd name="T45" fmla="*/ 195619 h 454"/>
                    <a:gd name="T46" fmla="*/ 97982 w 444"/>
                    <a:gd name="T47" fmla="*/ 199584 h 454"/>
                    <a:gd name="T48" fmla="*/ 97982 w 444"/>
                    <a:gd name="T49" fmla="*/ 195619 h 454"/>
                    <a:gd name="T50" fmla="*/ 101972 w 444"/>
                    <a:gd name="T51" fmla="*/ 195619 h 454"/>
                    <a:gd name="T52" fmla="*/ 188426 w 444"/>
                    <a:gd name="T53" fmla="*/ 160372 h 454"/>
                    <a:gd name="T54" fmla="*/ 196407 w 444"/>
                    <a:gd name="T55" fmla="*/ 152883 h 454"/>
                    <a:gd name="T56" fmla="*/ 196407 w 444"/>
                    <a:gd name="T57" fmla="*/ 12336 h 454"/>
                    <a:gd name="T58" fmla="*/ 192416 w 444"/>
                    <a:gd name="T59" fmla="*/ 4406 h 454"/>
                    <a:gd name="T60" fmla="*/ 86454 w 444"/>
                    <a:gd name="T61" fmla="*/ 176233 h 454"/>
                    <a:gd name="T62" fmla="*/ 86454 w 444"/>
                    <a:gd name="T63" fmla="*/ 176233 h 454"/>
                    <a:gd name="T64" fmla="*/ 15517 w 444"/>
                    <a:gd name="T65" fmla="*/ 148917 h 454"/>
                    <a:gd name="T66" fmla="*/ 15517 w 444"/>
                    <a:gd name="T67" fmla="*/ 23792 h 454"/>
                    <a:gd name="T68" fmla="*/ 86454 w 444"/>
                    <a:gd name="T69" fmla="*/ 51108 h 454"/>
                    <a:gd name="T70" fmla="*/ 86454 w 444"/>
                    <a:gd name="T71" fmla="*/ 176233 h 454"/>
                    <a:gd name="T72" fmla="*/ 180889 w 444"/>
                    <a:gd name="T73" fmla="*/ 148917 h 454"/>
                    <a:gd name="T74" fmla="*/ 180889 w 444"/>
                    <a:gd name="T75" fmla="*/ 148917 h 454"/>
                    <a:gd name="T76" fmla="*/ 109952 w 444"/>
                    <a:gd name="T77" fmla="*/ 176233 h 454"/>
                    <a:gd name="T78" fmla="*/ 109952 w 444"/>
                    <a:gd name="T79" fmla="*/ 51108 h 454"/>
                    <a:gd name="T80" fmla="*/ 180889 w 444"/>
                    <a:gd name="T81" fmla="*/ 23792 h 454"/>
                    <a:gd name="T82" fmla="*/ 180889 w 444"/>
                    <a:gd name="T83" fmla="*/ 148917 h 454"/>
                    <a:gd name="T84" fmla="*/ 164928 w 444"/>
                    <a:gd name="T85" fmla="*/ 105740 h 454"/>
                    <a:gd name="T86" fmla="*/ 164928 w 444"/>
                    <a:gd name="T87" fmla="*/ 105740 h 454"/>
                    <a:gd name="T88" fmla="*/ 121480 w 444"/>
                    <a:gd name="T89" fmla="*/ 125126 h 454"/>
                    <a:gd name="T90" fmla="*/ 121480 w 444"/>
                    <a:gd name="T91" fmla="*/ 137022 h 454"/>
                    <a:gd name="T92" fmla="*/ 164928 w 444"/>
                    <a:gd name="T93" fmla="*/ 121161 h 454"/>
                    <a:gd name="T94" fmla="*/ 164928 w 444"/>
                    <a:gd name="T95" fmla="*/ 105740 h 454"/>
                    <a:gd name="T96" fmla="*/ 164928 w 444"/>
                    <a:gd name="T97" fmla="*/ 63003 h 454"/>
                    <a:gd name="T98" fmla="*/ 164928 w 444"/>
                    <a:gd name="T99" fmla="*/ 63003 h 454"/>
                    <a:gd name="T100" fmla="*/ 121480 w 444"/>
                    <a:gd name="T101" fmla="*/ 78424 h 454"/>
                    <a:gd name="T102" fmla="*/ 121480 w 444"/>
                    <a:gd name="T103" fmla="*/ 93844 h 454"/>
                    <a:gd name="T104" fmla="*/ 164928 w 444"/>
                    <a:gd name="T105" fmla="*/ 74459 h 454"/>
                    <a:gd name="T106" fmla="*/ 164928 w 444"/>
                    <a:gd name="T107" fmla="*/ 63003 h 45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444" h="454">
                      <a:moveTo>
                        <a:pt x="168" y="284"/>
                      </a:moveTo>
                      <a:lnTo>
                        <a:pt x="168" y="284"/>
                      </a:lnTo>
                      <a:cubicBezTo>
                        <a:pt x="70" y="240"/>
                        <a:pt x="70" y="240"/>
                        <a:pt x="70" y="240"/>
                      </a:cubicBezTo>
                      <a:cubicBezTo>
                        <a:pt x="70" y="275"/>
                        <a:pt x="70" y="275"/>
                        <a:pt x="70" y="275"/>
                      </a:cubicBezTo>
                      <a:cubicBezTo>
                        <a:pt x="168" y="311"/>
                        <a:pt x="168" y="311"/>
                        <a:pt x="168" y="311"/>
                      </a:cubicBezTo>
                      <a:lnTo>
                        <a:pt x="168" y="284"/>
                      </a:lnTo>
                      <a:close/>
                      <a:moveTo>
                        <a:pt x="168" y="178"/>
                      </a:moveTo>
                      <a:lnTo>
                        <a:pt x="168" y="178"/>
                      </a:lnTo>
                      <a:cubicBezTo>
                        <a:pt x="70" y="143"/>
                        <a:pt x="70" y="143"/>
                        <a:pt x="70" y="143"/>
                      </a:cubicBezTo>
                      <a:cubicBezTo>
                        <a:pt x="70" y="169"/>
                        <a:pt x="70" y="169"/>
                        <a:pt x="70" y="169"/>
                      </a:cubicBezTo>
                      <a:cubicBezTo>
                        <a:pt x="168" y="213"/>
                        <a:pt x="168" y="213"/>
                        <a:pt x="168" y="213"/>
                      </a:cubicBezTo>
                      <a:lnTo>
                        <a:pt x="168" y="178"/>
                      </a:lnTo>
                      <a:close/>
                      <a:moveTo>
                        <a:pt x="434" y="10"/>
                      </a:moveTo>
                      <a:lnTo>
                        <a:pt x="434" y="10"/>
                      </a:lnTo>
                      <a:cubicBezTo>
                        <a:pt x="425" y="0"/>
                        <a:pt x="417" y="0"/>
                        <a:pt x="408" y="0"/>
                      </a:cubicBezTo>
                      <a:cubicBezTo>
                        <a:pt x="221" y="81"/>
                        <a:pt x="221" y="81"/>
                        <a:pt x="221" y="81"/>
                      </a:cubicBezTo>
                      <a:cubicBezTo>
                        <a:pt x="35" y="0"/>
                        <a:pt x="35" y="0"/>
                        <a:pt x="35" y="0"/>
                      </a:cubicBezTo>
                      <a:cubicBezTo>
                        <a:pt x="26" y="0"/>
                        <a:pt x="17" y="0"/>
                        <a:pt x="9" y="10"/>
                      </a:cubicBezTo>
                      <a:cubicBezTo>
                        <a:pt x="0" y="10"/>
                        <a:pt x="0" y="19"/>
                        <a:pt x="0" y="28"/>
                      </a:cubicBezTo>
                      <a:cubicBezTo>
                        <a:pt x="0" y="347"/>
                        <a:pt x="0" y="347"/>
                        <a:pt x="0" y="347"/>
                      </a:cubicBezTo>
                      <a:cubicBezTo>
                        <a:pt x="0" y="355"/>
                        <a:pt x="0" y="364"/>
                        <a:pt x="9" y="364"/>
                      </a:cubicBezTo>
                      <a:cubicBezTo>
                        <a:pt x="212" y="444"/>
                        <a:pt x="212" y="444"/>
                        <a:pt x="212" y="444"/>
                      </a:cubicBezTo>
                      <a:cubicBezTo>
                        <a:pt x="221" y="453"/>
                        <a:pt x="221" y="453"/>
                        <a:pt x="221" y="453"/>
                      </a:cubicBezTo>
                      <a:cubicBezTo>
                        <a:pt x="221" y="453"/>
                        <a:pt x="221" y="453"/>
                        <a:pt x="221" y="444"/>
                      </a:cubicBezTo>
                      <a:cubicBezTo>
                        <a:pt x="230" y="444"/>
                        <a:pt x="230" y="444"/>
                        <a:pt x="230" y="444"/>
                      </a:cubicBezTo>
                      <a:cubicBezTo>
                        <a:pt x="425" y="364"/>
                        <a:pt x="425" y="364"/>
                        <a:pt x="425" y="364"/>
                      </a:cubicBezTo>
                      <a:cubicBezTo>
                        <a:pt x="434" y="364"/>
                        <a:pt x="443" y="355"/>
                        <a:pt x="443" y="347"/>
                      </a:cubicBezTo>
                      <a:cubicBezTo>
                        <a:pt x="443" y="28"/>
                        <a:pt x="443" y="28"/>
                        <a:pt x="443" y="28"/>
                      </a:cubicBezTo>
                      <a:cubicBezTo>
                        <a:pt x="443" y="19"/>
                        <a:pt x="443" y="10"/>
                        <a:pt x="434" y="10"/>
                      </a:cubicBezTo>
                      <a:close/>
                      <a:moveTo>
                        <a:pt x="195" y="400"/>
                      </a:moveTo>
                      <a:lnTo>
                        <a:pt x="195" y="400"/>
                      </a:lnTo>
                      <a:cubicBezTo>
                        <a:pt x="35" y="338"/>
                        <a:pt x="35" y="338"/>
                        <a:pt x="35" y="338"/>
                      </a:cubicBezTo>
                      <a:cubicBezTo>
                        <a:pt x="35" y="54"/>
                        <a:pt x="35" y="54"/>
                        <a:pt x="35" y="54"/>
                      </a:cubicBezTo>
                      <a:cubicBezTo>
                        <a:pt x="195" y="116"/>
                        <a:pt x="195" y="116"/>
                        <a:pt x="195" y="116"/>
                      </a:cubicBezTo>
                      <a:lnTo>
                        <a:pt x="195" y="400"/>
                      </a:lnTo>
                      <a:close/>
                      <a:moveTo>
                        <a:pt x="408" y="338"/>
                      </a:moveTo>
                      <a:lnTo>
                        <a:pt x="408" y="338"/>
                      </a:lnTo>
                      <a:cubicBezTo>
                        <a:pt x="248" y="400"/>
                        <a:pt x="248" y="400"/>
                        <a:pt x="248" y="400"/>
                      </a:cubicBezTo>
                      <a:cubicBezTo>
                        <a:pt x="248" y="116"/>
                        <a:pt x="248" y="116"/>
                        <a:pt x="248" y="116"/>
                      </a:cubicBezTo>
                      <a:cubicBezTo>
                        <a:pt x="408" y="54"/>
                        <a:pt x="408" y="54"/>
                        <a:pt x="408" y="54"/>
                      </a:cubicBezTo>
                      <a:lnTo>
                        <a:pt x="408" y="338"/>
                      </a:lnTo>
                      <a:close/>
                      <a:moveTo>
                        <a:pt x="372" y="240"/>
                      </a:moveTo>
                      <a:lnTo>
                        <a:pt x="372" y="240"/>
                      </a:lnTo>
                      <a:cubicBezTo>
                        <a:pt x="274" y="284"/>
                        <a:pt x="274" y="284"/>
                        <a:pt x="274" y="284"/>
                      </a:cubicBezTo>
                      <a:cubicBezTo>
                        <a:pt x="274" y="311"/>
                        <a:pt x="274" y="311"/>
                        <a:pt x="274" y="311"/>
                      </a:cubicBezTo>
                      <a:cubicBezTo>
                        <a:pt x="372" y="275"/>
                        <a:pt x="372" y="275"/>
                        <a:pt x="372" y="275"/>
                      </a:cubicBezTo>
                      <a:lnTo>
                        <a:pt x="372" y="240"/>
                      </a:lnTo>
                      <a:close/>
                      <a:moveTo>
                        <a:pt x="372" y="143"/>
                      </a:moveTo>
                      <a:lnTo>
                        <a:pt x="372" y="143"/>
                      </a:lnTo>
                      <a:cubicBezTo>
                        <a:pt x="274" y="178"/>
                        <a:pt x="274" y="178"/>
                        <a:pt x="274" y="178"/>
                      </a:cubicBezTo>
                      <a:cubicBezTo>
                        <a:pt x="274" y="213"/>
                        <a:pt x="274" y="213"/>
                        <a:pt x="274" y="213"/>
                      </a:cubicBezTo>
                      <a:cubicBezTo>
                        <a:pt x="372" y="169"/>
                        <a:pt x="372" y="169"/>
                        <a:pt x="372" y="169"/>
                      </a:cubicBezTo>
                      <a:lnTo>
                        <a:pt x="372" y="143"/>
                      </a:lnTo>
                      <a:close/>
                    </a:path>
                  </a:pathLst>
                </a:custGeom>
                <a:solidFill>
                  <a:schemeClr val="bg1"/>
                </a:solidFill>
                <a:ln>
                  <a:noFill/>
                </a:ln>
                <a:effectLst/>
              </p:spPr>
              <p:txBody>
                <a:bodyPr wrap="none" lIns="34290" tIns="17145" rIns="34290" bIns="17145" anchor="ctr"/>
                <a:lstStyle/>
                <a:p>
                  <a:endParaRPr lang="en-US"/>
                </a:p>
              </p:txBody>
            </p:sp>
          </p:grpSp>
          <p:grpSp>
            <p:nvGrpSpPr>
              <p:cNvPr id="358" name="Group 357"/>
              <p:cNvGrpSpPr/>
              <p:nvPr/>
            </p:nvGrpSpPr>
            <p:grpSpPr>
              <a:xfrm>
                <a:off x="55039" y="2655011"/>
                <a:ext cx="1322514" cy="1319409"/>
                <a:chOff x="55039" y="2655011"/>
                <a:chExt cx="1322514" cy="1319409"/>
              </a:xfrm>
            </p:grpSpPr>
            <p:grpSp>
              <p:nvGrpSpPr>
                <p:cNvPr id="231" name="Group 230"/>
                <p:cNvGrpSpPr/>
                <p:nvPr/>
              </p:nvGrpSpPr>
              <p:grpSpPr>
                <a:xfrm>
                  <a:off x="55039" y="2655011"/>
                  <a:ext cx="1322514" cy="1319409"/>
                  <a:chOff x="7054734" y="3438332"/>
                  <a:chExt cx="1322514" cy="1319409"/>
                </a:xfrm>
              </p:grpSpPr>
              <p:sp>
                <p:nvSpPr>
                  <p:cNvPr id="232" name="Freeform 263"/>
                  <p:cNvSpPr>
                    <a:spLocks noEditPoints="1"/>
                  </p:cNvSpPr>
                  <p:nvPr/>
                </p:nvSpPr>
                <p:spPr bwMode="auto">
                  <a:xfrm>
                    <a:off x="7054734" y="3438332"/>
                    <a:ext cx="1322514" cy="1319409"/>
                  </a:xfrm>
                  <a:custGeom>
                    <a:avLst/>
                    <a:gdLst>
                      <a:gd name="T0" fmla="*/ 819 w 819"/>
                      <a:gd name="T1" fmla="*/ 409 h 817"/>
                      <a:gd name="T2" fmla="*/ 754 w 819"/>
                      <a:gd name="T3" fmla="*/ 340 h 817"/>
                      <a:gd name="T4" fmla="*/ 791 w 819"/>
                      <a:gd name="T5" fmla="*/ 260 h 817"/>
                      <a:gd name="T6" fmla="*/ 706 w 819"/>
                      <a:gd name="T7" fmla="*/ 220 h 817"/>
                      <a:gd name="T8" fmla="*/ 710 w 819"/>
                      <a:gd name="T9" fmla="*/ 132 h 817"/>
                      <a:gd name="T10" fmla="*/ 617 w 819"/>
                      <a:gd name="T11" fmla="*/ 126 h 817"/>
                      <a:gd name="T12" fmla="*/ 588 w 819"/>
                      <a:gd name="T13" fmla="*/ 41 h 817"/>
                      <a:gd name="T14" fmla="*/ 499 w 819"/>
                      <a:gd name="T15" fmla="*/ 70 h 817"/>
                      <a:gd name="T16" fmla="*/ 441 w 819"/>
                      <a:gd name="T17" fmla="*/ 2 h 817"/>
                      <a:gd name="T18" fmla="*/ 379 w 819"/>
                      <a:gd name="T19" fmla="*/ 2 h 817"/>
                      <a:gd name="T20" fmla="*/ 321 w 819"/>
                      <a:gd name="T21" fmla="*/ 70 h 817"/>
                      <a:gd name="T22" fmla="*/ 231 w 819"/>
                      <a:gd name="T23" fmla="*/ 41 h 817"/>
                      <a:gd name="T24" fmla="*/ 203 w 819"/>
                      <a:gd name="T25" fmla="*/ 126 h 817"/>
                      <a:gd name="T26" fmla="*/ 109 w 819"/>
                      <a:gd name="T27" fmla="*/ 132 h 817"/>
                      <a:gd name="T28" fmla="*/ 114 w 819"/>
                      <a:gd name="T29" fmla="*/ 220 h 817"/>
                      <a:gd name="T30" fmla="*/ 28 w 819"/>
                      <a:gd name="T31" fmla="*/ 260 h 817"/>
                      <a:gd name="T32" fmla="*/ 65 w 819"/>
                      <a:gd name="T33" fmla="*/ 340 h 817"/>
                      <a:gd name="T34" fmla="*/ 0 w 819"/>
                      <a:gd name="T35" fmla="*/ 409 h 817"/>
                      <a:gd name="T36" fmla="*/ 63 w 819"/>
                      <a:gd name="T37" fmla="*/ 469 h 817"/>
                      <a:gd name="T38" fmla="*/ 27 w 819"/>
                      <a:gd name="T39" fmla="*/ 557 h 817"/>
                      <a:gd name="T40" fmla="*/ 107 w 819"/>
                      <a:gd name="T41" fmla="*/ 589 h 817"/>
                      <a:gd name="T42" fmla="*/ 106 w 819"/>
                      <a:gd name="T43" fmla="*/ 685 h 817"/>
                      <a:gd name="T44" fmla="*/ 191 w 819"/>
                      <a:gd name="T45" fmla="*/ 685 h 817"/>
                      <a:gd name="T46" fmla="*/ 225 w 819"/>
                      <a:gd name="T47" fmla="*/ 776 h 817"/>
                      <a:gd name="T48" fmla="*/ 304 w 819"/>
                      <a:gd name="T49" fmla="*/ 745 h 817"/>
                      <a:gd name="T50" fmla="*/ 368 w 819"/>
                      <a:gd name="T51" fmla="*/ 817 h 817"/>
                      <a:gd name="T52" fmla="*/ 410 w 819"/>
                      <a:gd name="T53" fmla="*/ 762 h 817"/>
                      <a:gd name="T54" fmla="*/ 451 w 819"/>
                      <a:gd name="T55" fmla="*/ 817 h 817"/>
                      <a:gd name="T56" fmla="*/ 516 w 819"/>
                      <a:gd name="T57" fmla="*/ 745 h 817"/>
                      <a:gd name="T58" fmla="*/ 594 w 819"/>
                      <a:gd name="T59" fmla="*/ 776 h 817"/>
                      <a:gd name="T60" fmla="*/ 628 w 819"/>
                      <a:gd name="T61" fmla="*/ 685 h 817"/>
                      <a:gd name="T62" fmla="*/ 713 w 819"/>
                      <a:gd name="T63" fmla="*/ 685 h 817"/>
                      <a:gd name="T64" fmla="*/ 712 w 819"/>
                      <a:gd name="T65" fmla="*/ 589 h 817"/>
                      <a:gd name="T66" fmla="*/ 792 w 819"/>
                      <a:gd name="T67" fmla="*/ 557 h 817"/>
                      <a:gd name="T68" fmla="*/ 756 w 819"/>
                      <a:gd name="T69" fmla="*/ 469 h 817"/>
                      <a:gd name="T70" fmla="*/ 410 w 819"/>
                      <a:gd name="T71" fmla="*/ 704 h 817"/>
                      <a:gd name="T72" fmla="*/ 410 w 819"/>
                      <a:gd name="T73" fmla="*/ 114 h 817"/>
                      <a:gd name="T74" fmla="*/ 410 w 819"/>
                      <a:gd name="T75" fmla="*/ 704 h 8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19" h="817">
                        <a:moveTo>
                          <a:pt x="761" y="425"/>
                        </a:moveTo>
                        <a:cubicBezTo>
                          <a:pt x="819" y="409"/>
                          <a:pt x="819" y="409"/>
                          <a:pt x="819" y="409"/>
                        </a:cubicBezTo>
                        <a:cubicBezTo>
                          <a:pt x="819" y="387"/>
                          <a:pt x="818" y="366"/>
                          <a:pt x="814" y="345"/>
                        </a:cubicBezTo>
                        <a:cubicBezTo>
                          <a:pt x="754" y="340"/>
                          <a:pt x="754" y="340"/>
                          <a:pt x="754" y="340"/>
                        </a:cubicBezTo>
                        <a:cubicBezTo>
                          <a:pt x="751" y="325"/>
                          <a:pt x="748" y="311"/>
                          <a:pt x="743" y="297"/>
                        </a:cubicBezTo>
                        <a:cubicBezTo>
                          <a:pt x="791" y="260"/>
                          <a:pt x="791" y="260"/>
                          <a:pt x="791" y="260"/>
                        </a:cubicBezTo>
                        <a:cubicBezTo>
                          <a:pt x="783" y="241"/>
                          <a:pt x="774" y="222"/>
                          <a:pt x="764" y="204"/>
                        </a:cubicBezTo>
                        <a:cubicBezTo>
                          <a:pt x="706" y="220"/>
                          <a:pt x="706" y="220"/>
                          <a:pt x="706" y="220"/>
                        </a:cubicBezTo>
                        <a:cubicBezTo>
                          <a:pt x="698" y="207"/>
                          <a:pt x="688" y="195"/>
                          <a:pt x="678" y="183"/>
                        </a:cubicBezTo>
                        <a:cubicBezTo>
                          <a:pt x="710" y="132"/>
                          <a:pt x="710" y="132"/>
                          <a:pt x="710" y="132"/>
                        </a:cubicBezTo>
                        <a:cubicBezTo>
                          <a:pt x="696" y="116"/>
                          <a:pt x="681" y="102"/>
                          <a:pt x="664" y="89"/>
                        </a:cubicBezTo>
                        <a:cubicBezTo>
                          <a:pt x="617" y="126"/>
                          <a:pt x="617" y="126"/>
                          <a:pt x="617" y="126"/>
                        </a:cubicBezTo>
                        <a:cubicBezTo>
                          <a:pt x="604" y="116"/>
                          <a:pt x="591" y="108"/>
                          <a:pt x="577" y="100"/>
                        </a:cubicBezTo>
                        <a:cubicBezTo>
                          <a:pt x="588" y="41"/>
                          <a:pt x="588" y="41"/>
                          <a:pt x="588" y="41"/>
                        </a:cubicBezTo>
                        <a:cubicBezTo>
                          <a:pt x="569" y="32"/>
                          <a:pt x="550" y="24"/>
                          <a:pt x="530" y="18"/>
                        </a:cubicBezTo>
                        <a:cubicBezTo>
                          <a:pt x="499" y="70"/>
                          <a:pt x="499" y="70"/>
                          <a:pt x="499" y="70"/>
                        </a:cubicBezTo>
                        <a:cubicBezTo>
                          <a:pt x="483" y="66"/>
                          <a:pt x="468" y="63"/>
                          <a:pt x="452" y="61"/>
                        </a:cubicBezTo>
                        <a:cubicBezTo>
                          <a:pt x="441" y="2"/>
                          <a:pt x="441" y="2"/>
                          <a:pt x="441" y="2"/>
                        </a:cubicBezTo>
                        <a:cubicBezTo>
                          <a:pt x="431" y="1"/>
                          <a:pt x="420" y="0"/>
                          <a:pt x="410" y="0"/>
                        </a:cubicBezTo>
                        <a:cubicBezTo>
                          <a:pt x="399" y="0"/>
                          <a:pt x="389" y="1"/>
                          <a:pt x="379" y="2"/>
                        </a:cubicBezTo>
                        <a:cubicBezTo>
                          <a:pt x="368" y="61"/>
                          <a:pt x="368" y="61"/>
                          <a:pt x="368" y="61"/>
                        </a:cubicBezTo>
                        <a:cubicBezTo>
                          <a:pt x="352" y="63"/>
                          <a:pt x="336" y="66"/>
                          <a:pt x="321" y="70"/>
                        </a:cubicBezTo>
                        <a:cubicBezTo>
                          <a:pt x="289" y="18"/>
                          <a:pt x="289" y="18"/>
                          <a:pt x="289" y="18"/>
                        </a:cubicBezTo>
                        <a:cubicBezTo>
                          <a:pt x="269" y="24"/>
                          <a:pt x="250" y="32"/>
                          <a:pt x="231" y="41"/>
                        </a:cubicBezTo>
                        <a:cubicBezTo>
                          <a:pt x="243" y="100"/>
                          <a:pt x="243" y="100"/>
                          <a:pt x="243" y="100"/>
                        </a:cubicBezTo>
                        <a:cubicBezTo>
                          <a:pt x="229" y="108"/>
                          <a:pt x="216" y="116"/>
                          <a:pt x="203" y="126"/>
                        </a:cubicBezTo>
                        <a:cubicBezTo>
                          <a:pt x="155" y="89"/>
                          <a:pt x="155" y="89"/>
                          <a:pt x="155" y="89"/>
                        </a:cubicBezTo>
                        <a:cubicBezTo>
                          <a:pt x="139" y="102"/>
                          <a:pt x="123" y="116"/>
                          <a:pt x="109" y="132"/>
                        </a:cubicBezTo>
                        <a:cubicBezTo>
                          <a:pt x="141" y="183"/>
                          <a:pt x="141" y="183"/>
                          <a:pt x="141" y="183"/>
                        </a:cubicBezTo>
                        <a:cubicBezTo>
                          <a:pt x="131" y="195"/>
                          <a:pt x="122" y="207"/>
                          <a:pt x="114" y="220"/>
                        </a:cubicBezTo>
                        <a:cubicBezTo>
                          <a:pt x="56" y="204"/>
                          <a:pt x="56" y="204"/>
                          <a:pt x="56" y="204"/>
                        </a:cubicBezTo>
                        <a:cubicBezTo>
                          <a:pt x="45" y="222"/>
                          <a:pt x="36" y="241"/>
                          <a:pt x="28" y="260"/>
                        </a:cubicBezTo>
                        <a:cubicBezTo>
                          <a:pt x="77" y="297"/>
                          <a:pt x="77" y="297"/>
                          <a:pt x="77" y="297"/>
                        </a:cubicBezTo>
                        <a:cubicBezTo>
                          <a:pt x="72" y="311"/>
                          <a:pt x="68" y="325"/>
                          <a:pt x="65" y="340"/>
                        </a:cubicBezTo>
                        <a:cubicBezTo>
                          <a:pt x="5" y="345"/>
                          <a:pt x="5" y="345"/>
                          <a:pt x="5" y="345"/>
                        </a:cubicBezTo>
                        <a:cubicBezTo>
                          <a:pt x="2" y="366"/>
                          <a:pt x="0" y="387"/>
                          <a:pt x="0" y="409"/>
                        </a:cubicBezTo>
                        <a:cubicBezTo>
                          <a:pt x="58" y="425"/>
                          <a:pt x="58" y="425"/>
                          <a:pt x="58" y="425"/>
                        </a:cubicBezTo>
                        <a:cubicBezTo>
                          <a:pt x="59" y="440"/>
                          <a:pt x="61" y="455"/>
                          <a:pt x="63" y="469"/>
                        </a:cubicBezTo>
                        <a:cubicBezTo>
                          <a:pt x="9" y="495"/>
                          <a:pt x="9" y="495"/>
                          <a:pt x="9" y="495"/>
                        </a:cubicBezTo>
                        <a:cubicBezTo>
                          <a:pt x="14" y="517"/>
                          <a:pt x="20" y="537"/>
                          <a:pt x="27" y="557"/>
                        </a:cubicBezTo>
                        <a:cubicBezTo>
                          <a:pt x="88" y="551"/>
                          <a:pt x="88" y="551"/>
                          <a:pt x="88" y="551"/>
                        </a:cubicBezTo>
                        <a:cubicBezTo>
                          <a:pt x="93" y="564"/>
                          <a:pt x="100" y="577"/>
                          <a:pt x="107" y="589"/>
                        </a:cubicBezTo>
                        <a:cubicBezTo>
                          <a:pt x="66" y="633"/>
                          <a:pt x="66" y="633"/>
                          <a:pt x="66" y="633"/>
                        </a:cubicBezTo>
                        <a:cubicBezTo>
                          <a:pt x="78" y="652"/>
                          <a:pt x="92" y="669"/>
                          <a:pt x="106" y="685"/>
                        </a:cubicBezTo>
                        <a:cubicBezTo>
                          <a:pt x="160" y="658"/>
                          <a:pt x="160" y="658"/>
                          <a:pt x="160" y="658"/>
                        </a:cubicBezTo>
                        <a:cubicBezTo>
                          <a:pt x="170" y="668"/>
                          <a:pt x="180" y="677"/>
                          <a:pt x="191" y="685"/>
                        </a:cubicBezTo>
                        <a:cubicBezTo>
                          <a:pt x="169" y="741"/>
                          <a:pt x="169" y="741"/>
                          <a:pt x="169" y="741"/>
                        </a:cubicBezTo>
                        <a:cubicBezTo>
                          <a:pt x="187" y="754"/>
                          <a:pt x="205" y="766"/>
                          <a:pt x="225" y="776"/>
                        </a:cubicBezTo>
                        <a:cubicBezTo>
                          <a:pt x="265" y="731"/>
                          <a:pt x="265" y="731"/>
                          <a:pt x="265" y="731"/>
                        </a:cubicBezTo>
                        <a:cubicBezTo>
                          <a:pt x="278" y="736"/>
                          <a:pt x="291" y="741"/>
                          <a:pt x="304" y="745"/>
                        </a:cubicBezTo>
                        <a:cubicBezTo>
                          <a:pt x="303" y="806"/>
                          <a:pt x="303" y="806"/>
                          <a:pt x="303" y="806"/>
                        </a:cubicBezTo>
                        <a:cubicBezTo>
                          <a:pt x="324" y="811"/>
                          <a:pt x="346" y="815"/>
                          <a:pt x="368" y="817"/>
                        </a:cubicBezTo>
                        <a:cubicBezTo>
                          <a:pt x="389" y="761"/>
                          <a:pt x="389" y="761"/>
                          <a:pt x="389" y="761"/>
                        </a:cubicBezTo>
                        <a:cubicBezTo>
                          <a:pt x="396" y="761"/>
                          <a:pt x="403" y="762"/>
                          <a:pt x="410" y="762"/>
                        </a:cubicBezTo>
                        <a:cubicBezTo>
                          <a:pt x="417" y="762"/>
                          <a:pt x="423" y="761"/>
                          <a:pt x="430" y="761"/>
                        </a:cubicBezTo>
                        <a:cubicBezTo>
                          <a:pt x="451" y="817"/>
                          <a:pt x="451" y="817"/>
                          <a:pt x="451" y="817"/>
                        </a:cubicBezTo>
                        <a:cubicBezTo>
                          <a:pt x="474" y="815"/>
                          <a:pt x="495" y="811"/>
                          <a:pt x="516" y="806"/>
                        </a:cubicBezTo>
                        <a:cubicBezTo>
                          <a:pt x="516" y="745"/>
                          <a:pt x="516" y="745"/>
                          <a:pt x="516" y="745"/>
                        </a:cubicBezTo>
                        <a:cubicBezTo>
                          <a:pt x="529" y="741"/>
                          <a:pt x="542" y="736"/>
                          <a:pt x="554" y="731"/>
                        </a:cubicBezTo>
                        <a:cubicBezTo>
                          <a:pt x="594" y="776"/>
                          <a:pt x="594" y="776"/>
                          <a:pt x="594" y="776"/>
                        </a:cubicBezTo>
                        <a:cubicBezTo>
                          <a:pt x="614" y="766"/>
                          <a:pt x="633" y="754"/>
                          <a:pt x="650" y="741"/>
                        </a:cubicBezTo>
                        <a:cubicBezTo>
                          <a:pt x="628" y="685"/>
                          <a:pt x="628" y="685"/>
                          <a:pt x="628" y="685"/>
                        </a:cubicBezTo>
                        <a:cubicBezTo>
                          <a:pt x="639" y="677"/>
                          <a:pt x="649" y="668"/>
                          <a:pt x="659" y="658"/>
                        </a:cubicBezTo>
                        <a:cubicBezTo>
                          <a:pt x="713" y="685"/>
                          <a:pt x="713" y="685"/>
                          <a:pt x="713" y="685"/>
                        </a:cubicBezTo>
                        <a:cubicBezTo>
                          <a:pt x="728" y="669"/>
                          <a:pt x="741" y="652"/>
                          <a:pt x="753" y="633"/>
                        </a:cubicBezTo>
                        <a:cubicBezTo>
                          <a:pt x="712" y="589"/>
                          <a:pt x="712" y="589"/>
                          <a:pt x="712" y="589"/>
                        </a:cubicBezTo>
                        <a:cubicBezTo>
                          <a:pt x="719" y="577"/>
                          <a:pt x="726" y="564"/>
                          <a:pt x="732" y="551"/>
                        </a:cubicBezTo>
                        <a:cubicBezTo>
                          <a:pt x="792" y="557"/>
                          <a:pt x="792" y="557"/>
                          <a:pt x="792" y="557"/>
                        </a:cubicBezTo>
                        <a:cubicBezTo>
                          <a:pt x="800" y="537"/>
                          <a:pt x="806" y="517"/>
                          <a:pt x="810" y="495"/>
                        </a:cubicBezTo>
                        <a:cubicBezTo>
                          <a:pt x="756" y="469"/>
                          <a:pt x="756" y="469"/>
                          <a:pt x="756" y="469"/>
                        </a:cubicBezTo>
                        <a:cubicBezTo>
                          <a:pt x="759" y="455"/>
                          <a:pt x="760" y="440"/>
                          <a:pt x="761" y="425"/>
                        </a:cubicBezTo>
                        <a:close/>
                        <a:moveTo>
                          <a:pt x="410" y="704"/>
                        </a:moveTo>
                        <a:cubicBezTo>
                          <a:pt x="247" y="704"/>
                          <a:pt x="114" y="572"/>
                          <a:pt x="114" y="409"/>
                        </a:cubicBezTo>
                        <a:cubicBezTo>
                          <a:pt x="114" y="246"/>
                          <a:pt x="247" y="114"/>
                          <a:pt x="410" y="114"/>
                        </a:cubicBezTo>
                        <a:cubicBezTo>
                          <a:pt x="573" y="114"/>
                          <a:pt x="705" y="246"/>
                          <a:pt x="705" y="409"/>
                        </a:cubicBezTo>
                        <a:cubicBezTo>
                          <a:pt x="705" y="572"/>
                          <a:pt x="573" y="704"/>
                          <a:pt x="410" y="704"/>
                        </a:cubicBezTo>
                        <a:close/>
                      </a:path>
                    </a:pathLst>
                  </a:custGeom>
                  <a:solidFill>
                    <a:schemeClr val="accent6"/>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33" name="Oval 280"/>
                  <p:cNvSpPr>
                    <a:spLocks noChangeArrowheads="1"/>
                  </p:cNvSpPr>
                  <p:nvPr/>
                </p:nvSpPr>
                <p:spPr bwMode="auto">
                  <a:xfrm>
                    <a:off x="7327930" y="3712562"/>
                    <a:ext cx="776123" cy="777158"/>
                  </a:xfrm>
                  <a:prstGeom prst="ellipse">
                    <a:avLst/>
                  </a:pr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357" name="Freeform 177"/>
                <p:cNvSpPr>
                  <a:spLocks noEditPoints="1"/>
                </p:cNvSpPr>
                <p:nvPr/>
              </p:nvSpPr>
              <p:spPr bwMode="auto">
                <a:xfrm>
                  <a:off x="475842" y="3106980"/>
                  <a:ext cx="505231" cy="406914"/>
                </a:xfrm>
                <a:custGeom>
                  <a:avLst/>
                  <a:gdLst>
                    <a:gd name="T0" fmla="*/ 146844 w 116"/>
                    <a:gd name="T1" fmla="*/ 55360 h 94"/>
                    <a:gd name="T2" fmla="*/ 0 w 116"/>
                    <a:gd name="T3" fmla="*/ 0 h 94"/>
                    <a:gd name="T4" fmla="*/ 0 w 116"/>
                    <a:gd name="T5" fmla="*/ 201308 h 94"/>
                    <a:gd name="T6" fmla="*/ 7595 w 116"/>
                    <a:gd name="T7" fmla="*/ 201308 h 94"/>
                    <a:gd name="T8" fmla="*/ 17723 w 116"/>
                    <a:gd name="T9" fmla="*/ 201308 h 94"/>
                    <a:gd name="T10" fmla="*/ 17723 w 116"/>
                    <a:gd name="T11" fmla="*/ 218923 h 94"/>
                    <a:gd name="T12" fmla="*/ 129121 w 116"/>
                    <a:gd name="T13" fmla="*/ 236537 h 94"/>
                    <a:gd name="T14" fmla="*/ 164567 w 116"/>
                    <a:gd name="T15" fmla="*/ 236537 h 94"/>
                    <a:gd name="T16" fmla="*/ 275965 w 116"/>
                    <a:gd name="T17" fmla="*/ 218923 h 94"/>
                    <a:gd name="T18" fmla="*/ 275965 w 116"/>
                    <a:gd name="T19" fmla="*/ 201308 h 94"/>
                    <a:gd name="T20" fmla="*/ 283561 w 116"/>
                    <a:gd name="T21" fmla="*/ 201308 h 94"/>
                    <a:gd name="T22" fmla="*/ 293688 w 116"/>
                    <a:gd name="T23" fmla="*/ 201308 h 94"/>
                    <a:gd name="T24" fmla="*/ 293688 w 116"/>
                    <a:gd name="T25" fmla="*/ 0 h 94"/>
                    <a:gd name="T26" fmla="*/ 146844 w 116"/>
                    <a:gd name="T27" fmla="*/ 55360 h 94"/>
                    <a:gd name="T28" fmla="*/ 129121 w 116"/>
                    <a:gd name="T29" fmla="*/ 191243 h 94"/>
                    <a:gd name="T30" fmla="*/ 17723 w 116"/>
                    <a:gd name="T31" fmla="*/ 173628 h 94"/>
                    <a:gd name="T32" fmla="*/ 17723 w 116"/>
                    <a:gd name="T33" fmla="*/ 17614 h 94"/>
                    <a:gd name="T34" fmla="*/ 43040 w 116"/>
                    <a:gd name="T35" fmla="*/ 17614 h 94"/>
                    <a:gd name="T36" fmla="*/ 48104 w 116"/>
                    <a:gd name="T37" fmla="*/ 20131 h 94"/>
                    <a:gd name="T38" fmla="*/ 48104 w 116"/>
                    <a:gd name="T39" fmla="*/ 20131 h 94"/>
                    <a:gd name="T40" fmla="*/ 126590 w 116"/>
                    <a:gd name="T41" fmla="*/ 50327 h 94"/>
                    <a:gd name="T42" fmla="*/ 129121 w 116"/>
                    <a:gd name="T43" fmla="*/ 55360 h 94"/>
                    <a:gd name="T44" fmla="*/ 129121 w 116"/>
                    <a:gd name="T45" fmla="*/ 191243 h 94"/>
                    <a:gd name="T46" fmla="*/ 275965 w 116"/>
                    <a:gd name="T47" fmla="*/ 173628 h 94"/>
                    <a:gd name="T48" fmla="*/ 164567 w 116"/>
                    <a:gd name="T49" fmla="*/ 191243 h 94"/>
                    <a:gd name="T50" fmla="*/ 164567 w 116"/>
                    <a:gd name="T51" fmla="*/ 55360 h 94"/>
                    <a:gd name="T52" fmla="*/ 275965 w 116"/>
                    <a:gd name="T53" fmla="*/ 17614 h 94"/>
                    <a:gd name="T54" fmla="*/ 275965 w 116"/>
                    <a:gd name="T55" fmla="*/ 173628 h 9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16" h="94">
                      <a:moveTo>
                        <a:pt x="58" y="22"/>
                      </a:moveTo>
                      <a:cubicBezTo>
                        <a:pt x="58" y="3"/>
                        <a:pt x="17" y="0"/>
                        <a:pt x="0" y="0"/>
                      </a:cubicBezTo>
                      <a:cubicBezTo>
                        <a:pt x="0" y="80"/>
                        <a:pt x="0" y="80"/>
                        <a:pt x="0" y="80"/>
                      </a:cubicBezTo>
                      <a:cubicBezTo>
                        <a:pt x="3" y="80"/>
                        <a:pt x="3" y="80"/>
                        <a:pt x="3" y="80"/>
                      </a:cubicBezTo>
                      <a:cubicBezTo>
                        <a:pt x="5" y="80"/>
                        <a:pt x="6" y="80"/>
                        <a:pt x="7" y="80"/>
                      </a:cubicBezTo>
                      <a:cubicBezTo>
                        <a:pt x="7" y="87"/>
                        <a:pt x="7" y="87"/>
                        <a:pt x="7" y="87"/>
                      </a:cubicBezTo>
                      <a:cubicBezTo>
                        <a:pt x="21" y="87"/>
                        <a:pt x="51" y="83"/>
                        <a:pt x="51" y="94"/>
                      </a:cubicBezTo>
                      <a:cubicBezTo>
                        <a:pt x="65" y="94"/>
                        <a:pt x="65" y="94"/>
                        <a:pt x="65" y="94"/>
                      </a:cubicBezTo>
                      <a:cubicBezTo>
                        <a:pt x="65" y="83"/>
                        <a:pt x="94" y="87"/>
                        <a:pt x="109" y="87"/>
                      </a:cubicBezTo>
                      <a:cubicBezTo>
                        <a:pt x="109" y="80"/>
                        <a:pt x="109" y="80"/>
                        <a:pt x="109" y="80"/>
                      </a:cubicBezTo>
                      <a:cubicBezTo>
                        <a:pt x="110" y="80"/>
                        <a:pt x="111" y="80"/>
                        <a:pt x="112" y="80"/>
                      </a:cubicBezTo>
                      <a:cubicBezTo>
                        <a:pt x="116" y="80"/>
                        <a:pt x="116" y="80"/>
                        <a:pt x="116" y="80"/>
                      </a:cubicBezTo>
                      <a:cubicBezTo>
                        <a:pt x="116" y="0"/>
                        <a:pt x="116" y="0"/>
                        <a:pt x="116" y="0"/>
                      </a:cubicBezTo>
                      <a:cubicBezTo>
                        <a:pt x="98" y="0"/>
                        <a:pt x="58" y="3"/>
                        <a:pt x="58" y="22"/>
                      </a:cubicBezTo>
                      <a:close/>
                      <a:moveTo>
                        <a:pt x="51" y="76"/>
                      </a:moveTo>
                      <a:cubicBezTo>
                        <a:pt x="40" y="69"/>
                        <a:pt x="20" y="69"/>
                        <a:pt x="7" y="69"/>
                      </a:cubicBezTo>
                      <a:cubicBezTo>
                        <a:pt x="7" y="7"/>
                        <a:pt x="7" y="7"/>
                        <a:pt x="7" y="7"/>
                      </a:cubicBezTo>
                      <a:cubicBezTo>
                        <a:pt x="11" y="7"/>
                        <a:pt x="14" y="7"/>
                        <a:pt x="17" y="7"/>
                      </a:cubicBezTo>
                      <a:cubicBezTo>
                        <a:pt x="19" y="8"/>
                        <a:pt x="19" y="8"/>
                        <a:pt x="19" y="8"/>
                      </a:cubicBezTo>
                      <a:cubicBezTo>
                        <a:pt x="19" y="8"/>
                        <a:pt x="19" y="8"/>
                        <a:pt x="19" y="8"/>
                      </a:cubicBezTo>
                      <a:cubicBezTo>
                        <a:pt x="34" y="9"/>
                        <a:pt x="49" y="12"/>
                        <a:pt x="50" y="20"/>
                      </a:cubicBezTo>
                      <a:cubicBezTo>
                        <a:pt x="51" y="22"/>
                        <a:pt x="51" y="22"/>
                        <a:pt x="51" y="22"/>
                      </a:cubicBezTo>
                      <a:lnTo>
                        <a:pt x="51" y="76"/>
                      </a:lnTo>
                      <a:close/>
                      <a:moveTo>
                        <a:pt x="109" y="69"/>
                      </a:moveTo>
                      <a:cubicBezTo>
                        <a:pt x="95" y="69"/>
                        <a:pt x="76" y="69"/>
                        <a:pt x="65" y="76"/>
                      </a:cubicBezTo>
                      <a:cubicBezTo>
                        <a:pt x="65" y="22"/>
                        <a:pt x="65" y="22"/>
                        <a:pt x="65" y="22"/>
                      </a:cubicBezTo>
                      <a:cubicBezTo>
                        <a:pt x="65" y="17"/>
                        <a:pt x="73" y="7"/>
                        <a:pt x="109" y="7"/>
                      </a:cubicBezTo>
                      <a:lnTo>
                        <a:pt x="109" y="69"/>
                      </a:lnTo>
                      <a:close/>
                    </a:path>
                  </a:pathLst>
                </a:custGeom>
                <a:solidFill>
                  <a:schemeClr val="bg1"/>
                </a:solidFill>
                <a:ln>
                  <a:noFill/>
                </a:ln>
              </p:spPr>
              <p:txBody>
                <a:bodyPr/>
                <a:lstStyle/>
                <a:p>
                  <a:endParaRPr lang="en-US"/>
                </a:p>
              </p:txBody>
            </p:sp>
          </p:grpSp>
          <p:grpSp>
            <p:nvGrpSpPr>
              <p:cNvPr id="373" name="Group 372"/>
              <p:cNvGrpSpPr/>
              <p:nvPr/>
            </p:nvGrpSpPr>
            <p:grpSpPr>
              <a:xfrm>
                <a:off x="1744264" y="604089"/>
                <a:ext cx="1342175" cy="1335966"/>
                <a:chOff x="1744264" y="604089"/>
                <a:chExt cx="1342175" cy="1335966"/>
              </a:xfrm>
            </p:grpSpPr>
            <p:grpSp>
              <p:nvGrpSpPr>
                <p:cNvPr id="210" name="Group 209"/>
                <p:cNvGrpSpPr/>
                <p:nvPr/>
              </p:nvGrpSpPr>
              <p:grpSpPr>
                <a:xfrm>
                  <a:off x="1744264" y="604089"/>
                  <a:ext cx="1342175" cy="1335966"/>
                  <a:chOff x="5540777" y="1969908"/>
                  <a:chExt cx="1342175" cy="1335966"/>
                </a:xfrm>
              </p:grpSpPr>
              <p:sp>
                <p:nvSpPr>
                  <p:cNvPr id="211" name="Freeform 230"/>
                  <p:cNvSpPr>
                    <a:spLocks noEditPoints="1"/>
                  </p:cNvSpPr>
                  <p:nvPr/>
                </p:nvSpPr>
                <p:spPr bwMode="auto">
                  <a:xfrm>
                    <a:off x="5540777" y="1969908"/>
                    <a:ext cx="1342175" cy="1335966"/>
                  </a:xfrm>
                  <a:custGeom>
                    <a:avLst/>
                    <a:gdLst>
                      <a:gd name="T0" fmla="*/ 831 w 831"/>
                      <a:gd name="T1" fmla="*/ 435 h 828"/>
                      <a:gd name="T2" fmla="*/ 756 w 831"/>
                      <a:gd name="T3" fmla="*/ 359 h 828"/>
                      <a:gd name="T4" fmla="*/ 803 w 831"/>
                      <a:gd name="T5" fmla="*/ 264 h 828"/>
                      <a:gd name="T6" fmla="*/ 702 w 831"/>
                      <a:gd name="T7" fmla="*/ 224 h 828"/>
                      <a:gd name="T8" fmla="*/ 707 w 831"/>
                      <a:gd name="T9" fmla="*/ 119 h 828"/>
                      <a:gd name="T10" fmla="*/ 597 w 831"/>
                      <a:gd name="T11" fmla="*/ 122 h 828"/>
                      <a:gd name="T12" fmla="*/ 560 w 831"/>
                      <a:gd name="T13" fmla="*/ 26 h 828"/>
                      <a:gd name="T14" fmla="*/ 460 w 831"/>
                      <a:gd name="T15" fmla="*/ 73 h 828"/>
                      <a:gd name="T16" fmla="*/ 416 w 831"/>
                      <a:gd name="T17" fmla="*/ 0 h 828"/>
                      <a:gd name="T18" fmla="*/ 371 w 831"/>
                      <a:gd name="T19" fmla="*/ 73 h 828"/>
                      <a:gd name="T20" fmla="*/ 271 w 831"/>
                      <a:gd name="T21" fmla="*/ 26 h 828"/>
                      <a:gd name="T22" fmla="*/ 234 w 831"/>
                      <a:gd name="T23" fmla="*/ 122 h 828"/>
                      <a:gd name="T24" fmla="*/ 124 w 831"/>
                      <a:gd name="T25" fmla="*/ 119 h 828"/>
                      <a:gd name="T26" fmla="*/ 129 w 831"/>
                      <a:gd name="T27" fmla="*/ 224 h 828"/>
                      <a:gd name="T28" fmla="*/ 28 w 831"/>
                      <a:gd name="T29" fmla="*/ 264 h 828"/>
                      <a:gd name="T30" fmla="*/ 75 w 831"/>
                      <a:gd name="T31" fmla="*/ 359 h 828"/>
                      <a:gd name="T32" fmla="*/ 0 w 831"/>
                      <a:gd name="T33" fmla="*/ 435 h 828"/>
                      <a:gd name="T34" fmla="*/ 82 w 831"/>
                      <a:gd name="T35" fmla="*/ 503 h 828"/>
                      <a:gd name="T36" fmla="*/ 43 w 831"/>
                      <a:gd name="T37" fmla="*/ 601 h 828"/>
                      <a:gd name="T38" fmla="*/ 146 w 831"/>
                      <a:gd name="T39" fmla="*/ 631 h 828"/>
                      <a:gd name="T40" fmla="*/ 149 w 831"/>
                      <a:gd name="T41" fmla="*/ 735 h 828"/>
                      <a:gd name="T42" fmla="*/ 255 w 831"/>
                      <a:gd name="T43" fmla="*/ 721 h 828"/>
                      <a:gd name="T44" fmla="*/ 299 w 831"/>
                      <a:gd name="T45" fmla="*/ 815 h 828"/>
                      <a:gd name="T46" fmla="*/ 391 w 831"/>
                      <a:gd name="T47" fmla="*/ 760 h 828"/>
                      <a:gd name="T48" fmla="*/ 440 w 831"/>
                      <a:gd name="T49" fmla="*/ 760 h 828"/>
                      <a:gd name="T50" fmla="*/ 532 w 831"/>
                      <a:gd name="T51" fmla="*/ 815 h 828"/>
                      <a:gd name="T52" fmla="*/ 576 w 831"/>
                      <a:gd name="T53" fmla="*/ 721 h 828"/>
                      <a:gd name="T54" fmla="*/ 682 w 831"/>
                      <a:gd name="T55" fmla="*/ 735 h 828"/>
                      <a:gd name="T56" fmla="*/ 685 w 831"/>
                      <a:gd name="T57" fmla="*/ 631 h 828"/>
                      <a:gd name="T58" fmla="*/ 788 w 831"/>
                      <a:gd name="T59" fmla="*/ 601 h 828"/>
                      <a:gd name="T60" fmla="*/ 749 w 831"/>
                      <a:gd name="T61" fmla="*/ 503 h 828"/>
                      <a:gd name="T62" fmla="*/ 416 w 831"/>
                      <a:gd name="T63" fmla="*/ 692 h 828"/>
                      <a:gd name="T64" fmla="*/ 416 w 831"/>
                      <a:gd name="T65" fmla="*/ 136 h 828"/>
                      <a:gd name="T66" fmla="*/ 416 w 831"/>
                      <a:gd name="T67" fmla="*/ 692 h 8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31" h="828">
                        <a:moveTo>
                          <a:pt x="824" y="496"/>
                        </a:moveTo>
                        <a:cubicBezTo>
                          <a:pt x="828" y="476"/>
                          <a:pt x="830" y="456"/>
                          <a:pt x="831" y="435"/>
                        </a:cubicBezTo>
                        <a:cubicBezTo>
                          <a:pt x="761" y="413"/>
                          <a:pt x="761" y="413"/>
                          <a:pt x="761" y="413"/>
                        </a:cubicBezTo>
                        <a:cubicBezTo>
                          <a:pt x="760" y="394"/>
                          <a:pt x="759" y="376"/>
                          <a:pt x="756" y="359"/>
                        </a:cubicBezTo>
                        <a:cubicBezTo>
                          <a:pt x="821" y="322"/>
                          <a:pt x="821" y="322"/>
                          <a:pt x="821" y="322"/>
                        </a:cubicBezTo>
                        <a:cubicBezTo>
                          <a:pt x="816" y="302"/>
                          <a:pt x="810" y="283"/>
                          <a:pt x="803" y="264"/>
                        </a:cubicBezTo>
                        <a:cubicBezTo>
                          <a:pt x="730" y="273"/>
                          <a:pt x="730" y="273"/>
                          <a:pt x="730" y="273"/>
                        </a:cubicBezTo>
                        <a:cubicBezTo>
                          <a:pt x="722" y="256"/>
                          <a:pt x="713" y="239"/>
                          <a:pt x="702" y="224"/>
                        </a:cubicBezTo>
                        <a:cubicBezTo>
                          <a:pt x="747" y="164"/>
                          <a:pt x="747" y="164"/>
                          <a:pt x="747" y="164"/>
                        </a:cubicBezTo>
                        <a:cubicBezTo>
                          <a:pt x="735" y="148"/>
                          <a:pt x="721" y="133"/>
                          <a:pt x="707" y="119"/>
                        </a:cubicBezTo>
                        <a:cubicBezTo>
                          <a:pt x="644" y="157"/>
                          <a:pt x="644" y="157"/>
                          <a:pt x="644" y="157"/>
                        </a:cubicBezTo>
                        <a:cubicBezTo>
                          <a:pt x="629" y="144"/>
                          <a:pt x="614" y="133"/>
                          <a:pt x="597" y="122"/>
                        </a:cubicBezTo>
                        <a:cubicBezTo>
                          <a:pt x="613" y="50"/>
                          <a:pt x="613" y="50"/>
                          <a:pt x="613" y="50"/>
                        </a:cubicBezTo>
                        <a:cubicBezTo>
                          <a:pt x="596" y="40"/>
                          <a:pt x="578" y="32"/>
                          <a:pt x="560" y="26"/>
                        </a:cubicBezTo>
                        <a:cubicBezTo>
                          <a:pt x="517" y="86"/>
                          <a:pt x="517" y="86"/>
                          <a:pt x="517" y="86"/>
                        </a:cubicBezTo>
                        <a:cubicBezTo>
                          <a:pt x="498" y="80"/>
                          <a:pt x="479" y="76"/>
                          <a:pt x="460" y="73"/>
                        </a:cubicBezTo>
                        <a:cubicBezTo>
                          <a:pt x="445" y="1"/>
                          <a:pt x="445" y="1"/>
                          <a:pt x="445" y="1"/>
                        </a:cubicBezTo>
                        <a:cubicBezTo>
                          <a:pt x="435" y="0"/>
                          <a:pt x="425" y="0"/>
                          <a:pt x="416" y="0"/>
                        </a:cubicBezTo>
                        <a:cubicBezTo>
                          <a:pt x="406" y="0"/>
                          <a:pt x="396" y="0"/>
                          <a:pt x="386" y="1"/>
                        </a:cubicBezTo>
                        <a:cubicBezTo>
                          <a:pt x="371" y="73"/>
                          <a:pt x="371" y="73"/>
                          <a:pt x="371" y="73"/>
                        </a:cubicBezTo>
                        <a:cubicBezTo>
                          <a:pt x="352" y="76"/>
                          <a:pt x="333" y="80"/>
                          <a:pt x="314" y="86"/>
                        </a:cubicBezTo>
                        <a:cubicBezTo>
                          <a:pt x="271" y="26"/>
                          <a:pt x="271" y="26"/>
                          <a:pt x="271" y="26"/>
                        </a:cubicBezTo>
                        <a:cubicBezTo>
                          <a:pt x="253" y="32"/>
                          <a:pt x="235" y="40"/>
                          <a:pt x="218" y="50"/>
                        </a:cubicBezTo>
                        <a:cubicBezTo>
                          <a:pt x="234" y="122"/>
                          <a:pt x="234" y="122"/>
                          <a:pt x="234" y="122"/>
                        </a:cubicBezTo>
                        <a:cubicBezTo>
                          <a:pt x="217" y="133"/>
                          <a:pt x="202" y="144"/>
                          <a:pt x="187" y="157"/>
                        </a:cubicBezTo>
                        <a:cubicBezTo>
                          <a:pt x="124" y="119"/>
                          <a:pt x="124" y="119"/>
                          <a:pt x="124" y="119"/>
                        </a:cubicBezTo>
                        <a:cubicBezTo>
                          <a:pt x="110" y="133"/>
                          <a:pt x="97" y="148"/>
                          <a:pt x="84" y="164"/>
                        </a:cubicBezTo>
                        <a:cubicBezTo>
                          <a:pt x="129" y="224"/>
                          <a:pt x="129" y="224"/>
                          <a:pt x="129" y="224"/>
                        </a:cubicBezTo>
                        <a:cubicBezTo>
                          <a:pt x="118" y="239"/>
                          <a:pt x="109" y="256"/>
                          <a:pt x="101" y="273"/>
                        </a:cubicBezTo>
                        <a:cubicBezTo>
                          <a:pt x="28" y="264"/>
                          <a:pt x="28" y="264"/>
                          <a:pt x="28" y="264"/>
                        </a:cubicBezTo>
                        <a:cubicBezTo>
                          <a:pt x="21" y="283"/>
                          <a:pt x="15" y="302"/>
                          <a:pt x="10" y="322"/>
                        </a:cubicBezTo>
                        <a:cubicBezTo>
                          <a:pt x="75" y="359"/>
                          <a:pt x="75" y="359"/>
                          <a:pt x="75" y="359"/>
                        </a:cubicBezTo>
                        <a:cubicBezTo>
                          <a:pt x="72" y="376"/>
                          <a:pt x="71" y="394"/>
                          <a:pt x="70" y="413"/>
                        </a:cubicBezTo>
                        <a:cubicBezTo>
                          <a:pt x="0" y="435"/>
                          <a:pt x="0" y="435"/>
                          <a:pt x="0" y="435"/>
                        </a:cubicBezTo>
                        <a:cubicBezTo>
                          <a:pt x="1" y="456"/>
                          <a:pt x="3" y="476"/>
                          <a:pt x="7" y="496"/>
                        </a:cubicBezTo>
                        <a:cubicBezTo>
                          <a:pt x="82" y="503"/>
                          <a:pt x="82" y="503"/>
                          <a:pt x="82" y="503"/>
                        </a:cubicBezTo>
                        <a:cubicBezTo>
                          <a:pt x="86" y="520"/>
                          <a:pt x="92" y="536"/>
                          <a:pt x="98" y="552"/>
                        </a:cubicBezTo>
                        <a:cubicBezTo>
                          <a:pt x="43" y="601"/>
                          <a:pt x="43" y="601"/>
                          <a:pt x="43" y="601"/>
                        </a:cubicBezTo>
                        <a:cubicBezTo>
                          <a:pt x="52" y="620"/>
                          <a:pt x="63" y="638"/>
                          <a:pt x="75" y="655"/>
                        </a:cubicBezTo>
                        <a:cubicBezTo>
                          <a:pt x="146" y="631"/>
                          <a:pt x="146" y="631"/>
                          <a:pt x="146" y="631"/>
                        </a:cubicBezTo>
                        <a:cubicBezTo>
                          <a:pt x="156" y="644"/>
                          <a:pt x="168" y="656"/>
                          <a:pt x="180" y="668"/>
                        </a:cubicBezTo>
                        <a:cubicBezTo>
                          <a:pt x="149" y="735"/>
                          <a:pt x="149" y="735"/>
                          <a:pt x="149" y="735"/>
                        </a:cubicBezTo>
                        <a:cubicBezTo>
                          <a:pt x="165" y="749"/>
                          <a:pt x="182" y="761"/>
                          <a:pt x="200" y="772"/>
                        </a:cubicBezTo>
                        <a:cubicBezTo>
                          <a:pt x="255" y="721"/>
                          <a:pt x="255" y="721"/>
                          <a:pt x="255" y="721"/>
                        </a:cubicBezTo>
                        <a:cubicBezTo>
                          <a:pt x="270" y="729"/>
                          <a:pt x="285" y="736"/>
                          <a:pt x="300" y="741"/>
                        </a:cubicBezTo>
                        <a:cubicBezTo>
                          <a:pt x="299" y="815"/>
                          <a:pt x="299" y="815"/>
                          <a:pt x="299" y="815"/>
                        </a:cubicBezTo>
                        <a:cubicBezTo>
                          <a:pt x="320" y="821"/>
                          <a:pt x="340" y="825"/>
                          <a:pt x="362" y="828"/>
                        </a:cubicBezTo>
                        <a:cubicBezTo>
                          <a:pt x="391" y="760"/>
                          <a:pt x="391" y="760"/>
                          <a:pt x="391" y="760"/>
                        </a:cubicBezTo>
                        <a:cubicBezTo>
                          <a:pt x="399" y="761"/>
                          <a:pt x="407" y="761"/>
                          <a:pt x="416" y="761"/>
                        </a:cubicBezTo>
                        <a:cubicBezTo>
                          <a:pt x="424" y="761"/>
                          <a:pt x="432" y="761"/>
                          <a:pt x="440" y="760"/>
                        </a:cubicBezTo>
                        <a:cubicBezTo>
                          <a:pt x="469" y="828"/>
                          <a:pt x="469" y="828"/>
                          <a:pt x="469" y="828"/>
                        </a:cubicBezTo>
                        <a:cubicBezTo>
                          <a:pt x="491" y="825"/>
                          <a:pt x="511" y="821"/>
                          <a:pt x="532" y="815"/>
                        </a:cubicBezTo>
                        <a:cubicBezTo>
                          <a:pt x="531" y="741"/>
                          <a:pt x="531" y="741"/>
                          <a:pt x="531" y="741"/>
                        </a:cubicBezTo>
                        <a:cubicBezTo>
                          <a:pt x="546" y="736"/>
                          <a:pt x="561" y="729"/>
                          <a:pt x="576" y="721"/>
                        </a:cubicBezTo>
                        <a:cubicBezTo>
                          <a:pt x="631" y="772"/>
                          <a:pt x="631" y="772"/>
                          <a:pt x="631" y="772"/>
                        </a:cubicBezTo>
                        <a:cubicBezTo>
                          <a:pt x="649" y="761"/>
                          <a:pt x="666" y="749"/>
                          <a:pt x="682" y="735"/>
                        </a:cubicBezTo>
                        <a:cubicBezTo>
                          <a:pt x="651" y="668"/>
                          <a:pt x="651" y="668"/>
                          <a:pt x="651" y="668"/>
                        </a:cubicBezTo>
                        <a:cubicBezTo>
                          <a:pt x="663" y="656"/>
                          <a:pt x="675" y="644"/>
                          <a:pt x="685" y="631"/>
                        </a:cubicBezTo>
                        <a:cubicBezTo>
                          <a:pt x="756" y="655"/>
                          <a:pt x="756" y="655"/>
                          <a:pt x="756" y="655"/>
                        </a:cubicBezTo>
                        <a:cubicBezTo>
                          <a:pt x="768" y="638"/>
                          <a:pt x="779" y="620"/>
                          <a:pt x="788" y="601"/>
                        </a:cubicBezTo>
                        <a:cubicBezTo>
                          <a:pt x="733" y="552"/>
                          <a:pt x="733" y="552"/>
                          <a:pt x="733" y="552"/>
                        </a:cubicBezTo>
                        <a:cubicBezTo>
                          <a:pt x="739" y="536"/>
                          <a:pt x="745" y="520"/>
                          <a:pt x="749" y="503"/>
                        </a:cubicBezTo>
                        <a:lnTo>
                          <a:pt x="824" y="496"/>
                        </a:lnTo>
                        <a:close/>
                        <a:moveTo>
                          <a:pt x="416" y="692"/>
                        </a:moveTo>
                        <a:cubicBezTo>
                          <a:pt x="262" y="692"/>
                          <a:pt x="138" y="567"/>
                          <a:pt x="138" y="414"/>
                        </a:cubicBezTo>
                        <a:cubicBezTo>
                          <a:pt x="138" y="261"/>
                          <a:pt x="262" y="136"/>
                          <a:pt x="416" y="136"/>
                        </a:cubicBezTo>
                        <a:cubicBezTo>
                          <a:pt x="569" y="136"/>
                          <a:pt x="693" y="261"/>
                          <a:pt x="693" y="414"/>
                        </a:cubicBezTo>
                        <a:cubicBezTo>
                          <a:pt x="693" y="567"/>
                          <a:pt x="569" y="692"/>
                          <a:pt x="416" y="692"/>
                        </a:cubicBezTo>
                        <a:close/>
                      </a:path>
                    </a:pathLst>
                  </a:custGeom>
                  <a:solidFill>
                    <a:schemeClr val="accent4"/>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12" name="Oval 245"/>
                  <p:cNvSpPr>
                    <a:spLocks noChangeArrowheads="1"/>
                  </p:cNvSpPr>
                  <p:nvPr/>
                </p:nvSpPr>
                <p:spPr bwMode="auto">
                  <a:xfrm>
                    <a:off x="5857436" y="2287601"/>
                    <a:ext cx="709894" cy="711963"/>
                  </a:xfrm>
                  <a:prstGeom prst="ellipse">
                    <a:avLst/>
                  </a:pr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213" name="Group 212"/>
                  <p:cNvGrpSpPr/>
                  <p:nvPr/>
                </p:nvGrpSpPr>
                <p:grpSpPr>
                  <a:xfrm>
                    <a:off x="5978510" y="2411780"/>
                    <a:ext cx="446012" cy="449117"/>
                    <a:chOff x="5881688" y="1408113"/>
                    <a:chExt cx="684213" cy="688976"/>
                  </a:xfrm>
                  <a:solidFill>
                    <a:schemeClr val="bg1"/>
                  </a:solidFill>
                </p:grpSpPr>
                <p:sp>
                  <p:nvSpPr>
                    <p:cNvPr id="216" name="Freeform 248"/>
                    <p:cNvSpPr>
                      <a:spLocks/>
                    </p:cNvSpPr>
                    <p:nvPr/>
                  </p:nvSpPr>
                  <p:spPr bwMode="auto">
                    <a:xfrm>
                      <a:off x="6156326" y="1816101"/>
                      <a:ext cx="44450" cy="176213"/>
                    </a:xfrm>
                    <a:custGeom>
                      <a:avLst/>
                      <a:gdLst>
                        <a:gd name="T0" fmla="*/ 19 w 28"/>
                        <a:gd name="T1" fmla="*/ 111 h 111"/>
                        <a:gd name="T2" fmla="*/ 0 w 28"/>
                        <a:gd name="T3" fmla="*/ 2 h 111"/>
                        <a:gd name="T4" fmla="*/ 10 w 28"/>
                        <a:gd name="T5" fmla="*/ 0 h 111"/>
                        <a:gd name="T6" fmla="*/ 28 w 28"/>
                        <a:gd name="T7" fmla="*/ 110 h 111"/>
                        <a:gd name="T8" fmla="*/ 19 w 28"/>
                        <a:gd name="T9" fmla="*/ 111 h 111"/>
                        <a:gd name="T10" fmla="*/ 19 w 28"/>
                        <a:gd name="T11" fmla="*/ 111 h 111"/>
                      </a:gdLst>
                      <a:ahLst/>
                      <a:cxnLst>
                        <a:cxn ang="0">
                          <a:pos x="T0" y="T1"/>
                        </a:cxn>
                        <a:cxn ang="0">
                          <a:pos x="T2" y="T3"/>
                        </a:cxn>
                        <a:cxn ang="0">
                          <a:pos x="T4" y="T5"/>
                        </a:cxn>
                        <a:cxn ang="0">
                          <a:pos x="T6" y="T7"/>
                        </a:cxn>
                        <a:cxn ang="0">
                          <a:pos x="T8" y="T9"/>
                        </a:cxn>
                        <a:cxn ang="0">
                          <a:pos x="T10" y="T11"/>
                        </a:cxn>
                      </a:cxnLst>
                      <a:rect l="0" t="0" r="r" b="b"/>
                      <a:pathLst>
                        <a:path w="28" h="111">
                          <a:moveTo>
                            <a:pt x="19" y="111"/>
                          </a:moveTo>
                          <a:lnTo>
                            <a:pt x="0" y="2"/>
                          </a:lnTo>
                          <a:lnTo>
                            <a:pt x="10" y="0"/>
                          </a:lnTo>
                          <a:lnTo>
                            <a:pt x="28" y="110"/>
                          </a:lnTo>
                          <a:lnTo>
                            <a:pt x="19" y="111"/>
                          </a:lnTo>
                          <a:lnTo>
                            <a:pt x="19" y="11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 name="Freeform 250"/>
                    <p:cNvSpPr>
                      <a:spLocks/>
                    </p:cNvSpPr>
                    <p:nvPr/>
                  </p:nvSpPr>
                  <p:spPr bwMode="auto">
                    <a:xfrm>
                      <a:off x="6213476" y="1408113"/>
                      <a:ext cx="17463" cy="120650"/>
                    </a:xfrm>
                    <a:custGeom>
                      <a:avLst/>
                      <a:gdLst>
                        <a:gd name="T0" fmla="*/ 3 w 7"/>
                        <a:gd name="T1" fmla="*/ 49 h 49"/>
                        <a:gd name="T2" fmla="*/ 0 w 7"/>
                        <a:gd name="T3" fmla="*/ 45 h 49"/>
                        <a:gd name="T4" fmla="*/ 0 w 7"/>
                        <a:gd name="T5" fmla="*/ 4 h 49"/>
                        <a:gd name="T6" fmla="*/ 3 w 7"/>
                        <a:gd name="T7" fmla="*/ 0 h 49"/>
                        <a:gd name="T8" fmla="*/ 7 w 7"/>
                        <a:gd name="T9" fmla="*/ 4 h 49"/>
                        <a:gd name="T10" fmla="*/ 7 w 7"/>
                        <a:gd name="T11" fmla="*/ 45 h 49"/>
                        <a:gd name="T12" fmla="*/ 3 w 7"/>
                        <a:gd name="T13" fmla="*/ 49 h 49"/>
                      </a:gdLst>
                      <a:ahLst/>
                      <a:cxnLst>
                        <a:cxn ang="0">
                          <a:pos x="T0" y="T1"/>
                        </a:cxn>
                        <a:cxn ang="0">
                          <a:pos x="T2" y="T3"/>
                        </a:cxn>
                        <a:cxn ang="0">
                          <a:pos x="T4" y="T5"/>
                        </a:cxn>
                        <a:cxn ang="0">
                          <a:pos x="T6" y="T7"/>
                        </a:cxn>
                        <a:cxn ang="0">
                          <a:pos x="T8" y="T9"/>
                        </a:cxn>
                        <a:cxn ang="0">
                          <a:pos x="T10" y="T11"/>
                        </a:cxn>
                        <a:cxn ang="0">
                          <a:pos x="T12" y="T13"/>
                        </a:cxn>
                      </a:cxnLst>
                      <a:rect l="0" t="0" r="r" b="b"/>
                      <a:pathLst>
                        <a:path w="7" h="49">
                          <a:moveTo>
                            <a:pt x="3" y="49"/>
                          </a:moveTo>
                          <a:cubicBezTo>
                            <a:pt x="1" y="49"/>
                            <a:pt x="0" y="47"/>
                            <a:pt x="0" y="45"/>
                          </a:cubicBezTo>
                          <a:cubicBezTo>
                            <a:pt x="0" y="4"/>
                            <a:pt x="0" y="4"/>
                            <a:pt x="0" y="4"/>
                          </a:cubicBezTo>
                          <a:cubicBezTo>
                            <a:pt x="0" y="2"/>
                            <a:pt x="1" y="0"/>
                            <a:pt x="3" y="0"/>
                          </a:cubicBezTo>
                          <a:cubicBezTo>
                            <a:pt x="6" y="0"/>
                            <a:pt x="7" y="2"/>
                            <a:pt x="7" y="4"/>
                          </a:cubicBezTo>
                          <a:cubicBezTo>
                            <a:pt x="7" y="45"/>
                            <a:pt x="7" y="45"/>
                            <a:pt x="7" y="45"/>
                          </a:cubicBezTo>
                          <a:cubicBezTo>
                            <a:pt x="7" y="47"/>
                            <a:pt x="6" y="49"/>
                            <a:pt x="3"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 name="Freeform 251"/>
                    <p:cNvSpPr>
                      <a:spLocks/>
                    </p:cNvSpPr>
                    <p:nvPr/>
                  </p:nvSpPr>
                  <p:spPr bwMode="auto">
                    <a:xfrm>
                      <a:off x="6324601" y="1452563"/>
                      <a:ext cx="74613" cy="106363"/>
                    </a:xfrm>
                    <a:custGeom>
                      <a:avLst/>
                      <a:gdLst>
                        <a:gd name="T0" fmla="*/ 5 w 30"/>
                        <a:gd name="T1" fmla="*/ 43 h 43"/>
                        <a:gd name="T2" fmla="*/ 3 w 30"/>
                        <a:gd name="T3" fmla="*/ 43 h 43"/>
                        <a:gd name="T4" fmla="*/ 1 w 30"/>
                        <a:gd name="T5" fmla="*/ 37 h 43"/>
                        <a:gd name="T6" fmla="*/ 22 w 30"/>
                        <a:gd name="T7" fmla="*/ 2 h 43"/>
                        <a:gd name="T8" fmla="*/ 27 w 30"/>
                        <a:gd name="T9" fmla="*/ 1 h 43"/>
                        <a:gd name="T10" fmla="*/ 28 w 30"/>
                        <a:gd name="T11" fmla="*/ 6 h 43"/>
                        <a:gd name="T12" fmla="*/ 8 w 30"/>
                        <a:gd name="T13" fmla="*/ 41 h 43"/>
                        <a:gd name="T14" fmla="*/ 5 w 30"/>
                        <a:gd name="T15" fmla="*/ 43 h 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 h="43">
                          <a:moveTo>
                            <a:pt x="5" y="43"/>
                          </a:moveTo>
                          <a:cubicBezTo>
                            <a:pt x="4" y="43"/>
                            <a:pt x="3" y="43"/>
                            <a:pt x="3" y="43"/>
                          </a:cubicBezTo>
                          <a:cubicBezTo>
                            <a:pt x="1" y="41"/>
                            <a:pt x="0" y="39"/>
                            <a:pt x="1" y="37"/>
                          </a:cubicBezTo>
                          <a:cubicBezTo>
                            <a:pt x="22" y="2"/>
                            <a:pt x="22" y="2"/>
                            <a:pt x="22" y="2"/>
                          </a:cubicBezTo>
                          <a:cubicBezTo>
                            <a:pt x="23" y="0"/>
                            <a:pt x="25" y="0"/>
                            <a:pt x="27" y="1"/>
                          </a:cubicBezTo>
                          <a:cubicBezTo>
                            <a:pt x="29" y="2"/>
                            <a:pt x="30" y="4"/>
                            <a:pt x="28" y="6"/>
                          </a:cubicBezTo>
                          <a:cubicBezTo>
                            <a:pt x="8" y="41"/>
                            <a:pt x="8" y="41"/>
                            <a:pt x="8" y="41"/>
                          </a:cubicBezTo>
                          <a:cubicBezTo>
                            <a:pt x="7" y="42"/>
                            <a:pt x="6" y="43"/>
                            <a:pt x="5" y="4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 name="Freeform 252"/>
                    <p:cNvSpPr>
                      <a:spLocks/>
                    </p:cNvSpPr>
                    <p:nvPr/>
                  </p:nvSpPr>
                  <p:spPr bwMode="auto">
                    <a:xfrm>
                      <a:off x="6408738" y="1571626"/>
                      <a:ext cx="109538" cy="71438"/>
                    </a:xfrm>
                    <a:custGeom>
                      <a:avLst/>
                      <a:gdLst>
                        <a:gd name="T0" fmla="*/ 5 w 44"/>
                        <a:gd name="T1" fmla="*/ 29 h 29"/>
                        <a:gd name="T2" fmla="*/ 1 w 44"/>
                        <a:gd name="T3" fmla="*/ 27 h 29"/>
                        <a:gd name="T4" fmla="*/ 3 w 44"/>
                        <a:gd name="T5" fmla="*/ 22 h 29"/>
                        <a:gd name="T6" fmla="*/ 38 w 44"/>
                        <a:gd name="T7" fmla="*/ 1 h 29"/>
                        <a:gd name="T8" fmla="*/ 43 w 44"/>
                        <a:gd name="T9" fmla="*/ 3 h 29"/>
                        <a:gd name="T10" fmla="*/ 42 w 44"/>
                        <a:gd name="T11" fmla="*/ 8 h 29"/>
                        <a:gd name="T12" fmla="*/ 7 w 44"/>
                        <a:gd name="T13" fmla="*/ 28 h 29"/>
                        <a:gd name="T14" fmla="*/ 5 w 44"/>
                        <a:gd name="T15" fmla="*/ 29 h 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 h="29">
                          <a:moveTo>
                            <a:pt x="5" y="29"/>
                          </a:moveTo>
                          <a:cubicBezTo>
                            <a:pt x="3" y="29"/>
                            <a:pt x="2" y="28"/>
                            <a:pt x="1" y="27"/>
                          </a:cubicBezTo>
                          <a:cubicBezTo>
                            <a:pt x="0" y="25"/>
                            <a:pt x="1" y="23"/>
                            <a:pt x="3" y="22"/>
                          </a:cubicBezTo>
                          <a:cubicBezTo>
                            <a:pt x="38" y="1"/>
                            <a:pt x="38" y="1"/>
                            <a:pt x="38" y="1"/>
                          </a:cubicBezTo>
                          <a:cubicBezTo>
                            <a:pt x="40" y="0"/>
                            <a:pt x="42" y="1"/>
                            <a:pt x="43" y="3"/>
                          </a:cubicBezTo>
                          <a:cubicBezTo>
                            <a:pt x="44" y="5"/>
                            <a:pt x="44" y="7"/>
                            <a:pt x="42" y="8"/>
                          </a:cubicBezTo>
                          <a:cubicBezTo>
                            <a:pt x="7" y="28"/>
                            <a:pt x="7" y="28"/>
                            <a:pt x="7" y="28"/>
                          </a:cubicBezTo>
                          <a:cubicBezTo>
                            <a:pt x="6" y="29"/>
                            <a:pt x="5" y="29"/>
                            <a:pt x="5"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1" name="Freeform 253"/>
                    <p:cNvSpPr>
                      <a:spLocks/>
                    </p:cNvSpPr>
                    <p:nvPr/>
                  </p:nvSpPr>
                  <p:spPr bwMode="auto">
                    <a:xfrm>
                      <a:off x="6442076" y="1739901"/>
                      <a:ext cx="123825" cy="17463"/>
                    </a:xfrm>
                    <a:custGeom>
                      <a:avLst/>
                      <a:gdLst>
                        <a:gd name="T0" fmla="*/ 46 w 50"/>
                        <a:gd name="T1" fmla="*/ 7 h 7"/>
                        <a:gd name="T2" fmla="*/ 4 w 50"/>
                        <a:gd name="T3" fmla="*/ 7 h 7"/>
                        <a:gd name="T4" fmla="*/ 0 w 50"/>
                        <a:gd name="T5" fmla="*/ 4 h 7"/>
                        <a:gd name="T6" fmla="*/ 4 w 50"/>
                        <a:gd name="T7" fmla="*/ 0 h 7"/>
                        <a:gd name="T8" fmla="*/ 46 w 50"/>
                        <a:gd name="T9" fmla="*/ 0 h 7"/>
                        <a:gd name="T10" fmla="*/ 50 w 50"/>
                        <a:gd name="T11" fmla="*/ 4 h 7"/>
                        <a:gd name="T12" fmla="*/ 46 w 50"/>
                        <a:gd name="T13" fmla="*/ 7 h 7"/>
                      </a:gdLst>
                      <a:ahLst/>
                      <a:cxnLst>
                        <a:cxn ang="0">
                          <a:pos x="T0" y="T1"/>
                        </a:cxn>
                        <a:cxn ang="0">
                          <a:pos x="T2" y="T3"/>
                        </a:cxn>
                        <a:cxn ang="0">
                          <a:pos x="T4" y="T5"/>
                        </a:cxn>
                        <a:cxn ang="0">
                          <a:pos x="T6" y="T7"/>
                        </a:cxn>
                        <a:cxn ang="0">
                          <a:pos x="T8" y="T9"/>
                        </a:cxn>
                        <a:cxn ang="0">
                          <a:pos x="T10" y="T11"/>
                        </a:cxn>
                        <a:cxn ang="0">
                          <a:pos x="T12" y="T13"/>
                        </a:cxn>
                      </a:cxnLst>
                      <a:rect l="0" t="0" r="r" b="b"/>
                      <a:pathLst>
                        <a:path w="50" h="7">
                          <a:moveTo>
                            <a:pt x="46" y="7"/>
                          </a:moveTo>
                          <a:cubicBezTo>
                            <a:pt x="4" y="7"/>
                            <a:pt x="4" y="7"/>
                            <a:pt x="4" y="7"/>
                          </a:cubicBezTo>
                          <a:cubicBezTo>
                            <a:pt x="2" y="7"/>
                            <a:pt x="0" y="6"/>
                            <a:pt x="0" y="4"/>
                          </a:cubicBezTo>
                          <a:cubicBezTo>
                            <a:pt x="0" y="1"/>
                            <a:pt x="2" y="0"/>
                            <a:pt x="4" y="0"/>
                          </a:cubicBezTo>
                          <a:cubicBezTo>
                            <a:pt x="46" y="0"/>
                            <a:pt x="46" y="0"/>
                            <a:pt x="46" y="0"/>
                          </a:cubicBezTo>
                          <a:cubicBezTo>
                            <a:pt x="48" y="0"/>
                            <a:pt x="50" y="1"/>
                            <a:pt x="50" y="4"/>
                          </a:cubicBezTo>
                          <a:cubicBezTo>
                            <a:pt x="50" y="6"/>
                            <a:pt x="48" y="7"/>
                            <a:pt x="46"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2" name="Freeform 254"/>
                    <p:cNvSpPr>
                      <a:spLocks/>
                    </p:cNvSpPr>
                    <p:nvPr/>
                  </p:nvSpPr>
                  <p:spPr bwMode="auto">
                    <a:xfrm>
                      <a:off x="6408738" y="1854201"/>
                      <a:ext cx="109538" cy="69850"/>
                    </a:xfrm>
                    <a:custGeom>
                      <a:avLst/>
                      <a:gdLst>
                        <a:gd name="T0" fmla="*/ 40 w 44"/>
                        <a:gd name="T1" fmla="*/ 28 h 28"/>
                        <a:gd name="T2" fmla="*/ 38 w 44"/>
                        <a:gd name="T3" fmla="*/ 28 h 28"/>
                        <a:gd name="T4" fmla="*/ 3 w 44"/>
                        <a:gd name="T5" fmla="*/ 7 h 28"/>
                        <a:gd name="T6" fmla="*/ 1 w 44"/>
                        <a:gd name="T7" fmla="*/ 2 h 28"/>
                        <a:gd name="T8" fmla="*/ 7 w 44"/>
                        <a:gd name="T9" fmla="*/ 1 h 28"/>
                        <a:gd name="T10" fmla="*/ 42 w 44"/>
                        <a:gd name="T11" fmla="*/ 21 h 28"/>
                        <a:gd name="T12" fmla="*/ 43 w 44"/>
                        <a:gd name="T13" fmla="*/ 26 h 28"/>
                        <a:gd name="T14" fmla="*/ 40 w 44"/>
                        <a:gd name="T15" fmla="*/ 28 h 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 h="28">
                          <a:moveTo>
                            <a:pt x="40" y="28"/>
                          </a:moveTo>
                          <a:cubicBezTo>
                            <a:pt x="39" y="28"/>
                            <a:pt x="39" y="28"/>
                            <a:pt x="38" y="28"/>
                          </a:cubicBezTo>
                          <a:cubicBezTo>
                            <a:pt x="3" y="7"/>
                            <a:pt x="3" y="7"/>
                            <a:pt x="3" y="7"/>
                          </a:cubicBezTo>
                          <a:cubicBezTo>
                            <a:pt x="1" y="6"/>
                            <a:pt x="0" y="4"/>
                            <a:pt x="1" y="2"/>
                          </a:cubicBezTo>
                          <a:cubicBezTo>
                            <a:pt x="3" y="0"/>
                            <a:pt x="5" y="0"/>
                            <a:pt x="7" y="1"/>
                          </a:cubicBezTo>
                          <a:cubicBezTo>
                            <a:pt x="42" y="21"/>
                            <a:pt x="42" y="21"/>
                            <a:pt x="42" y="21"/>
                          </a:cubicBezTo>
                          <a:cubicBezTo>
                            <a:pt x="44" y="22"/>
                            <a:pt x="44" y="24"/>
                            <a:pt x="43" y="26"/>
                          </a:cubicBezTo>
                          <a:cubicBezTo>
                            <a:pt x="43" y="27"/>
                            <a:pt x="41" y="28"/>
                            <a:pt x="40"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3" name="Freeform 255"/>
                    <p:cNvSpPr>
                      <a:spLocks/>
                    </p:cNvSpPr>
                    <p:nvPr/>
                  </p:nvSpPr>
                  <p:spPr bwMode="auto">
                    <a:xfrm>
                      <a:off x="6045201" y="1452563"/>
                      <a:ext cx="71438" cy="106363"/>
                    </a:xfrm>
                    <a:custGeom>
                      <a:avLst/>
                      <a:gdLst>
                        <a:gd name="T0" fmla="*/ 25 w 29"/>
                        <a:gd name="T1" fmla="*/ 43 h 43"/>
                        <a:gd name="T2" fmla="*/ 22 w 29"/>
                        <a:gd name="T3" fmla="*/ 41 h 43"/>
                        <a:gd name="T4" fmla="*/ 1 w 29"/>
                        <a:gd name="T5" fmla="*/ 6 h 43"/>
                        <a:gd name="T6" fmla="*/ 3 w 29"/>
                        <a:gd name="T7" fmla="*/ 1 h 43"/>
                        <a:gd name="T8" fmla="*/ 8 w 29"/>
                        <a:gd name="T9" fmla="*/ 2 h 43"/>
                        <a:gd name="T10" fmla="*/ 28 w 29"/>
                        <a:gd name="T11" fmla="*/ 37 h 43"/>
                        <a:gd name="T12" fmla="*/ 27 w 29"/>
                        <a:gd name="T13" fmla="*/ 43 h 43"/>
                        <a:gd name="T14" fmla="*/ 25 w 29"/>
                        <a:gd name="T15" fmla="*/ 43 h 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 h="43">
                          <a:moveTo>
                            <a:pt x="25" y="43"/>
                          </a:moveTo>
                          <a:cubicBezTo>
                            <a:pt x="24" y="43"/>
                            <a:pt x="22" y="42"/>
                            <a:pt x="22" y="41"/>
                          </a:cubicBezTo>
                          <a:cubicBezTo>
                            <a:pt x="1" y="6"/>
                            <a:pt x="1" y="6"/>
                            <a:pt x="1" y="6"/>
                          </a:cubicBezTo>
                          <a:cubicBezTo>
                            <a:pt x="0" y="4"/>
                            <a:pt x="1" y="2"/>
                            <a:pt x="3" y="1"/>
                          </a:cubicBezTo>
                          <a:cubicBezTo>
                            <a:pt x="5" y="0"/>
                            <a:pt x="7" y="0"/>
                            <a:pt x="8" y="2"/>
                          </a:cubicBezTo>
                          <a:cubicBezTo>
                            <a:pt x="28" y="37"/>
                            <a:pt x="28" y="37"/>
                            <a:pt x="28" y="37"/>
                          </a:cubicBezTo>
                          <a:cubicBezTo>
                            <a:pt x="29" y="39"/>
                            <a:pt x="29" y="41"/>
                            <a:pt x="27" y="43"/>
                          </a:cubicBezTo>
                          <a:cubicBezTo>
                            <a:pt x="26" y="43"/>
                            <a:pt x="26" y="43"/>
                            <a:pt x="25" y="4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4" name="Freeform 256"/>
                    <p:cNvSpPr>
                      <a:spLocks/>
                    </p:cNvSpPr>
                    <p:nvPr/>
                  </p:nvSpPr>
                  <p:spPr bwMode="auto">
                    <a:xfrm>
                      <a:off x="5924551" y="1571626"/>
                      <a:ext cx="107950" cy="71438"/>
                    </a:xfrm>
                    <a:custGeom>
                      <a:avLst/>
                      <a:gdLst>
                        <a:gd name="T0" fmla="*/ 40 w 44"/>
                        <a:gd name="T1" fmla="*/ 29 h 29"/>
                        <a:gd name="T2" fmla="*/ 38 w 44"/>
                        <a:gd name="T3" fmla="*/ 29 h 29"/>
                        <a:gd name="T4" fmla="*/ 3 w 44"/>
                        <a:gd name="T5" fmla="*/ 8 h 29"/>
                        <a:gd name="T6" fmla="*/ 1 w 44"/>
                        <a:gd name="T7" fmla="*/ 3 h 29"/>
                        <a:gd name="T8" fmla="*/ 7 w 44"/>
                        <a:gd name="T9" fmla="*/ 2 h 29"/>
                        <a:gd name="T10" fmla="*/ 42 w 44"/>
                        <a:gd name="T11" fmla="*/ 22 h 29"/>
                        <a:gd name="T12" fmla="*/ 43 w 44"/>
                        <a:gd name="T13" fmla="*/ 27 h 29"/>
                        <a:gd name="T14" fmla="*/ 40 w 44"/>
                        <a:gd name="T15" fmla="*/ 29 h 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 h="29">
                          <a:moveTo>
                            <a:pt x="40" y="29"/>
                          </a:moveTo>
                          <a:cubicBezTo>
                            <a:pt x="39" y="29"/>
                            <a:pt x="39" y="29"/>
                            <a:pt x="38" y="29"/>
                          </a:cubicBezTo>
                          <a:cubicBezTo>
                            <a:pt x="3" y="8"/>
                            <a:pt x="3" y="8"/>
                            <a:pt x="3" y="8"/>
                          </a:cubicBezTo>
                          <a:cubicBezTo>
                            <a:pt x="1" y="7"/>
                            <a:pt x="0" y="5"/>
                            <a:pt x="1" y="3"/>
                          </a:cubicBezTo>
                          <a:cubicBezTo>
                            <a:pt x="3" y="1"/>
                            <a:pt x="5" y="0"/>
                            <a:pt x="7" y="2"/>
                          </a:cubicBezTo>
                          <a:cubicBezTo>
                            <a:pt x="42" y="22"/>
                            <a:pt x="42" y="22"/>
                            <a:pt x="42" y="22"/>
                          </a:cubicBezTo>
                          <a:cubicBezTo>
                            <a:pt x="44" y="23"/>
                            <a:pt x="44" y="25"/>
                            <a:pt x="43" y="27"/>
                          </a:cubicBezTo>
                          <a:cubicBezTo>
                            <a:pt x="43" y="28"/>
                            <a:pt x="41" y="29"/>
                            <a:pt x="40"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5" name="Freeform 257"/>
                    <p:cNvSpPr>
                      <a:spLocks/>
                    </p:cNvSpPr>
                    <p:nvPr/>
                  </p:nvSpPr>
                  <p:spPr bwMode="auto">
                    <a:xfrm>
                      <a:off x="5881688" y="1739901"/>
                      <a:ext cx="119063" cy="17463"/>
                    </a:xfrm>
                    <a:custGeom>
                      <a:avLst/>
                      <a:gdLst>
                        <a:gd name="T0" fmla="*/ 45 w 48"/>
                        <a:gd name="T1" fmla="*/ 7 h 7"/>
                        <a:gd name="T2" fmla="*/ 4 w 48"/>
                        <a:gd name="T3" fmla="*/ 7 h 7"/>
                        <a:gd name="T4" fmla="*/ 0 w 48"/>
                        <a:gd name="T5" fmla="*/ 4 h 7"/>
                        <a:gd name="T6" fmla="*/ 4 w 48"/>
                        <a:gd name="T7" fmla="*/ 0 h 7"/>
                        <a:gd name="T8" fmla="*/ 45 w 48"/>
                        <a:gd name="T9" fmla="*/ 0 h 7"/>
                        <a:gd name="T10" fmla="*/ 48 w 48"/>
                        <a:gd name="T11" fmla="*/ 4 h 7"/>
                        <a:gd name="T12" fmla="*/ 45 w 48"/>
                        <a:gd name="T13" fmla="*/ 7 h 7"/>
                      </a:gdLst>
                      <a:ahLst/>
                      <a:cxnLst>
                        <a:cxn ang="0">
                          <a:pos x="T0" y="T1"/>
                        </a:cxn>
                        <a:cxn ang="0">
                          <a:pos x="T2" y="T3"/>
                        </a:cxn>
                        <a:cxn ang="0">
                          <a:pos x="T4" y="T5"/>
                        </a:cxn>
                        <a:cxn ang="0">
                          <a:pos x="T6" y="T7"/>
                        </a:cxn>
                        <a:cxn ang="0">
                          <a:pos x="T8" y="T9"/>
                        </a:cxn>
                        <a:cxn ang="0">
                          <a:pos x="T10" y="T11"/>
                        </a:cxn>
                        <a:cxn ang="0">
                          <a:pos x="T12" y="T13"/>
                        </a:cxn>
                      </a:cxnLst>
                      <a:rect l="0" t="0" r="r" b="b"/>
                      <a:pathLst>
                        <a:path w="48" h="7">
                          <a:moveTo>
                            <a:pt x="45" y="7"/>
                          </a:moveTo>
                          <a:cubicBezTo>
                            <a:pt x="4" y="7"/>
                            <a:pt x="4" y="7"/>
                            <a:pt x="4" y="7"/>
                          </a:cubicBezTo>
                          <a:cubicBezTo>
                            <a:pt x="2" y="7"/>
                            <a:pt x="0" y="6"/>
                            <a:pt x="0" y="4"/>
                          </a:cubicBezTo>
                          <a:cubicBezTo>
                            <a:pt x="0" y="1"/>
                            <a:pt x="2" y="0"/>
                            <a:pt x="4" y="0"/>
                          </a:cubicBezTo>
                          <a:cubicBezTo>
                            <a:pt x="45" y="0"/>
                            <a:pt x="45" y="0"/>
                            <a:pt x="45" y="0"/>
                          </a:cubicBezTo>
                          <a:cubicBezTo>
                            <a:pt x="47" y="0"/>
                            <a:pt x="48" y="1"/>
                            <a:pt x="48" y="4"/>
                          </a:cubicBezTo>
                          <a:cubicBezTo>
                            <a:pt x="48" y="6"/>
                            <a:pt x="47" y="7"/>
                            <a:pt x="45"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6" name="Freeform 258"/>
                    <p:cNvSpPr>
                      <a:spLocks/>
                    </p:cNvSpPr>
                    <p:nvPr/>
                  </p:nvSpPr>
                  <p:spPr bwMode="auto">
                    <a:xfrm>
                      <a:off x="5924551" y="1854201"/>
                      <a:ext cx="107950" cy="69850"/>
                    </a:xfrm>
                    <a:custGeom>
                      <a:avLst/>
                      <a:gdLst>
                        <a:gd name="T0" fmla="*/ 5 w 44"/>
                        <a:gd name="T1" fmla="*/ 28 h 28"/>
                        <a:gd name="T2" fmla="*/ 2 w 44"/>
                        <a:gd name="T3" fmla="*/ 26 h 28"/>
                        <a:gd name="T4" fmla="*/ 3 w 44"/>
                        <a:gd name="T5" fmla="*/ 21 h 28"/>
                        <a:gd name="T6" fmla="*/ 38 w 44"/>
                        <a:gd name="T7" fmla="*/ 1 h 28"/>
                        <a:gd name="T8" fmla="*/ 43 w 44"/>
                        <a:gd name="T9" fmla="*/ 2 h 28"/>
                        <a:gd name="T10" fmla="*/ 42 w 44"/>
                        <a:gd name="T11" fmla="*/ 7 h 28"/>
                        <a:gd name="T12" fmla="*/ 7 w 44"/>
                        <a:gd name="T13" fmla="*/ 28 h 28"/>
                        <a:gd name="T14" fmla="*/ 5 w 44"/>
                        <a:gd name="T15" fmla="*/ 28 h 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 h="28">
                          <a:moveTo>
                            <a:pt x="5" y="28"/>
                          </a:moveTo>
                          <a:cubicBezTo>
                            <a:pt x="4" y="28"/>
                            <a:pt x="2" y="27"/>
                            <a:pt x="2" y="26"/>
                          </a:cubicBezTo>
                          <a:cubicBezTo>
                            <a:pt x="0" y="24"/>
                            <a:pt x="1" y="22"/>
                            <a:pt x="3" y="21"/>
                          </a:cubicBezTo>
                          <a:cubicBezTo>
                            <a:pt x="38" y="1"/>
                            <a:pt x="38" y="1"/>
                            <a:pt x="38" y="1"/>
                          </a:cubicBezTo>
                          <a:cubicBezTo>
                            <a:pt x="40" y="0"/>
                            <a:pt x="42" y="0"/>
                            <a:pt x="43" y="2"/>
                          </a:cubicBezTo>
                          <a:cubicBezTo>
                            <a:pt x="44" y="4"/>
                            <a:pt x="44" y="6"/>
                            <a:pt x="42" y="7"/>
                          </a:cubicBezTo>
                          <a:cubicBezTo>
                            <a:pt x="7" y="28"/>
                            <a:pt x="7" y="28"/>
                            <a:pt x="7" y="28"/>
                          </a:cubicBezTo>
                          <a:cubicBezTo>
                            <a:pt x="6" y="28"/>
                            <a:pt x="6" y="28"/>
                            <a:pt x="5"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0" name="Freeform 262"/>
                    <p:cNvSpPr>
                      <a:spLocks/>
                    </p:cNvSpPr>
                    <p:nvPr/>
                  </p:nvSpPr>
                  <p:spPr bwMode="auto">
                    <a:xfrm>
                      <a:off x="6159501" y="2063751"/>
                      <a:ext cx="125413" cy="33338"/>
                    </a:xfrm>
                    <a:custGeom>
                      <a:avLst/>
                      <a:gdLst>
                        <a:gd name="T0" fmla="*/ 45 w 51"/>
                        <a:gd name="T1" fmla="*/ 13 h 13"/>
                        <a:gd name="T2" fmla="*/ 6 w 51"/>
                        <a:gd name="T3" fmla="*/ 13 h 13"/>
                        <a:gd name="T4" fmla="*/ 0 w 51"/>
                        <a:gd name="T5" fmla="*/ 6 h 13"/>
                        <a:gd name="T6" fmla="*/ 6 w 51"/>
                        <a:gd name="T7" fmla="*/ 0 h 13"/>
                        <a:gd name="T8" fmla="*/ 45 w 51"/>
                        <a:gd name="T9" fmla="*/ 0 h 13"/>
                        <a:gd name="T10" fmla="*/ 51 w 51"/>
                        <a:gd name="T11" fmla="*/ 6 h 13"/>
                        <a:gd name="T12" fmla="*/ 45 w 51"/>
                        <a:gd name="T13" fmla="*/ 13 h 13"/>
                      </a:gdLst>
                      <a:ahLst/>
                      <a:cxnLst>
                        <a:cxn ang="0">
                          <a:pos x="T0" y="T1"/>
                        </a:cxn>
                        <a:cxn ang="0">
                          <a:pos x="T2" y="T3"/>
                        </a:cxn>
                        <a:cxn ang="0">
                          <a:pos x="T4" y="T5"/>
                        </a:cxn>
                        <a:cxn ang="0">
                          <a:pos x="T6" y="T7"/>
                        </a:cxn>
                        <a:cxn ang="0">
                          <a:pos x="T8" y="T9"/>
                        </a:cxn>
                        <a:cxn ang="0">
                          <a:pos x="T10" y="T11"/>
                        </a:cxn>
                        <a:cxn ang="0">
                          <a:pos x="T12" y="T13"/>
                        </a:cxn>
                      </a:cxnLst>
                      <a:rect l="0" t="0" r="r" b="b"/>
                      <a:pathLst>
                        <a:path w="51" h="13">
                          <a:moveTo>
                            <a:pt x="45" y="13"/>
                          </a:moveTo>
                          <a:cubicBezTo>
                            <a:pt x="6" y="13"/>
                            <a:pt x="6" y="13"/>
                            <a:pt x="6" y="13"/>
                          </a:cubicBezTo>
                          <a:cubicBezTo>
                            <a:pt x="3" y="13"/>
                            <a:pt x="0" y="10"/>
                            <a:pt x="0" y="6"/>
                          </a:cubicBezTo>
                          <a:cubicBezTo>
                            <a:pt x="0" y="3"/>
                            <a:pt x="3" y="0"/>
                            <a:pt x="6" y="0"/>
                          </a:cubicBezTo>
                          <a:cubicBezTo>
                            <a:pt x="45" y="0"/>
                            <a:pt x="45" y="0"/>
                            <a:pt x="45" y="0"/>
                          </a:cubicBezTo>
                          <a:cubicBezTo>
                            <a:pt x="48" y="0"/>
                            <a:pt x="51" y="3"/>
                            <a:pt x="51" y="6"/>
                          </a:cubicBezTo>
                          <a:cubicBezTo>
                            <a:pt x="51" y="10"/>
                            <a:pt x="48" y="13"/>
                            <a:pt x="45"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372" name="Freeform 175"/>
                <p:cNvSpPr>
                  <a:spLocks noEditPoints="1"/>
                </p:cNvSpPr>
                <p:nvPr/>
              </p:nvSpPr>
              <p:spPr bwMode="auto">
                <a:xfrm>
                  <a:off x="2167714" y="1074936"/>
                  <a:ext cx="494827" cy="431568"/>
                </a:xfrm>
                <a:custGeom>
                  <a:avLst/>
                  <a:gdLst>
                    <a:gd name="T0" fmla="*/ 185317 w 68"/>
                    <a:gd name="T1" fmla="*/ 68792 h 54"/>
                    <a:gd name="T2" fmla="*/ 92658 w 68"/>
                    <a:gd name="T3" fmla="*/ 134144 h 54"/>
                    <a:gd name="T4" fmla="*/ 68636 w 68"/>
                    <a:gd name="T5" fmla="*/ 134144 h 54"/>
                    <a:gd name="T6" fmla="*/ 34318 w 68"/>
                    <a:gd name="T7" fmla="*/ 151342 h 54"/>
                    <a:gd name="T8" fmla="*/ 24023 w 68"/>
                    <a:gd name="T9" fmla="*/ 151342 h 54"/>
                    <a:gd name="T10" fmla="*/ 24023 w 68"/>
                    <a:gd name="T11" fmla="*/ 151342 h 54"/>
                    <a:gd name="T12" fmla="*/ 17159 w 68"/>
                    <a:gd name="T13" fmla="*/ 147902 h 54"/>
                    <a:gd name="T14" fmla="*/ 20591 w 68"/>
                    <a:gd name="T15" fmla="*/ 141023 h 54"/>
                    <a:gd name="T16" fmla="*/ 37750 w 68"/>
                    <a:gd name="T17" fmla="*/ 120386 h 54"/>
                    <a:gd name="T18" fmla="*/ 0 w 68"/>
                    <a:gd name="T19" fmla="*/ 68792 h 54"/>
                    <a:gd name="T20" fmla="*/ 92658 w 68"/>
                    <a:gd name="T21" fmla="*/ 0 h 54"/>
                    <a:gd name="T22" fmla="*/ 185317 w 68"/>
                    <a:gd name="T23" fmla="*/ 68792 h 54"/>
                    <a:gd name="T24" fmla="*/ 17159 w 68"/>
                    <a:gd name="T25" fmla="*/ 68792 h 54"/>
                    <a:gd name="T26" fmla="*/ 44613 w 68"/>
                    <a:gd name="T27" fmla="*/ 106627 h 54"/>
                    <a:gd name="T28" fmla="*/ 58341 w 68"/>
                    <a:gd name="T29" fmla="*/ 113507 h 54"/>
                    <a:gd name="T30" fmla="*/ 51477 w 68"/>
                    <a:gd name="T31" fmla="*/ 123825 h 54"/>
                    <a:gd name="T32" fmla="*/ 61772 w 68"/>
                    <a:gd name="T33" fmla="*/ 120386 h 54"/>
                    <a:gd name="T34" fmla="*/ 65204 w 68"/>
                    <a:gd name="T35" fmla="*/ 116946 h 54"/>
                    <a:gd name="T36" fmla="*/ 72068 w 68"/>
                    <a:gd name="T37" fmla="*/ 116946 h 54"/>
                    <a:gd name="T38" fmla="*/ 92658 w 68"/>
                    <a:gd name="T39" fmla="*/ 116946 h 54"/>
                    <a:gd name="T40" fmla="*/ 168158 w 68"/>
                    <a:gd name="T41" fmla="*/ 68792 h 54"/>
                    <a:gd name="T42" fmla="*/ 92658 w 68"/>
                    <a:gd name="T43" fmla="*/ 17198 h 54"/>
                    <a:gd name="T44" fmla="*/ 17159 w 68"/>
                    <a:gd name="T45" fmla="*/ 68792 h 54"/>
                    <a:gd name="T46" fmla="*/ 216203 w 68"/>
                    <a:gd name="T47" fmla="*/ 175419 h 54"/>
                    <a:gd name="T48" fmla="*/ 219635 w 68"/>
                    <a:gd name="T49" fmla="*/ 182298 h 54"/>
                    <a:gd name="T50" fmla="*/ 212771 w 68"/>
                    <a:gd name="T51" fmla="*/ 185738 h 54"/>
                    <a:gd name="T52" fmla="*/ 202476 w 68"/>
                    <a:gd name="T53" fmla="*/ 182298 h 54"/>
                    <a:gd name="T54" fmla="*/ 164726 w 68"/>
                    <a:gd name="T55" fmla="*/ 165100 h 54"/>
                    <a:gd name="T56" fmla="*/ 144135 w 68"/>
                    <a:gd name="T57" fmla="*/ 168540 h 54"/>
                    <a:gd name="T58" fmla="*/ 82363 w 68"/>
                    <a:gd name="T59" fmla="*/ 151342 h 54"/>
                    <a:gd name="T60" fmla="*/ 92658 w 68"/>
                    <a:gd name="T61" fmla="*/ 151342 h 54"/>
                    <a:gd name="T62" fmla="*/ 168158 w 68"/>
                    <a:gd name="T63" fmla="*/ 130705 h 54"/>
                    <a:gd name="T64" fmla="*/ 202476 w 68"/>
                    <a:gd name="T65" fmla="*/ 68792 h 54"/>
                    <a:gd name="T66" fmla="*/ 199044 w 68"/>
                    <a:gd name="T67" fmla="*/ 48154 h 54"/>
                    <a:gd name="T68" fmla="*/ 233362 w 68"/>
                    <a:gd name="T69" fmla="*/ 103188 h 54"/>
                    <a:gd name="T70" fmla="*/ 199044 w 68"/>
                    <a:gd name="T71" fmla="*/ 154782 h 54"/>
                    <a:gd name="T72" fmla="*/ 216203 w 68"/>
                    <a:gd name="T73" fmla="*/ 175419 h 5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8" h="54">
                      <a:moveTo>
                        <a:pt x="54" y="20"/>
                      </a:moveTo>
                      <a:cubicBezTo>
                        <a:pt x="54" y="31"/>
                        <a:pt x="42" y="39"/>
                        <a:pt x="27" y="39"/>
                      </a:cubicBezTo>
                      <a:cubicBezTo>
                        <a:pt x="25" y="39"/>
                        <a:pt x="23" y="39"/>
                        <a:pt x="20" y="39"/>
                      </a:cubicBezTo>
                      <a:cubicBezTo>
                        <a:pt x="17" y="41"/>
                        <a:pt x="14" y="43"/>
                        <a:pt x="10" y="44"/>
                      </a:cubicBezTo>
                      <a:cubicBezTo>
                        <a:pt x="9" y="44"/>
                        <a:pt x="8" y="44"/>
                        <a:pt x="7" y="44"/>
                      </a:cubicBezTo>
                      <a:cubicBezTo>
                        <a:pt x="7" y="44"/>
                        <a:pt x="7" y="44"/>
                        <a:pt x="7" y="44"/>
                      </a:cubicBezTo>
                      <a:cubicBezTo>
                        <a:pt x="6" y="44"/>
                        <a:pt x="5" y="44"/>
                        <a:pt x="5" y="43"/>
                      </a:cubicBezTo>
                      <a:cubicBezTo>
                        <a:pt x="5" y="42"/>
                        <a:pt x="6" y="42"/>
                        <a:pt x="6" y="41"/>
                      </a:cubicBezTo>
                      <a:cubicBezTo>
                        <a:pt x="8" y="40"/>
                        <a:pt x="9" y="38"/>
                        <a:pt x="11" y="35"/>
                      </a:cubicBezTo>
                      <a:cubicBezTo>
                        <a:pt x="4" y="32"/>
                        <a:pt x="0" y="26"/>
                        <a:pt x="0" y="20"/>
                      </a:cubicBezTo>
                      <a:cubicBezTo>
                        <a:pt x="0" y="9"/>
                        <a:pt x="12" y="0"/>
                        <a:pt x="27" y="0"/>
                      </a:cubicBezTo>
                      <a:cubicBezTo>
                        <a:pt x="42" y="0"/>
                        <a:pt x="54" y="9"/>
                        <a:pt x="54" y="20"/>
                      </a:cubicBezTo>
                      <a:close/>
                      <a:moveTo>
                        <a:pt x="5" y="20"/>
                      </a:moveTo>
                      <a:cubicBezTo>
                        <a:pt x="5" y="24"/>
                        <a:pt x="8" y="28"/>
                        <a:pt x="13" y="31"/>
                      </a:cubicBezTo>
                      <a:cubicBezTo>
                        <a:pt x="17" y="33"/>
                        <a:pt x="17" y="33"/>
                        <a:pt x="17" y="33"/>
                      </a:cubicBezTo>
                      <a:cubicBezTo>
                        <a:pt x="15" y="36"/>
                        <a:pt x="15" y="36"/>
                        <a:pt x="15" y="36"/>
                      </a:cubicBezTo>
                      <a:cubicBezTo>
                        <a:pt x="16" y="36"/>
                        <a:pt x="17" y="35"/>
                        <a:pt x="18" y="35"/>
                      </a:cubicBezTo>
                      <a:cubicBezTo>
                        <a:pt x="19" y="34"/>
                        <a:pt x="19" y="34"/>
                        <a:pt x="19" y="34"/>
                      </a:cubicBezTo>
                      <a:cubicBezTo>
                        <a:pt x="21" y="34"/>
                        <a:pt x="21" y="34"/>
                        <a:pt x="21" y="34"/>
                      </a:cubicBezTo>
                      <a:cubicBezTo>
                        <a:pt x="23" y="34"/>
                        <a:pt x="25" y="34"/>
                        <a:pt x="27" y="34"/>
                      </a:cubicBezTo>
                      <a:cubicBezTo>
                        <a:pt x="39" y="34"/>
                        <a:pt x="49" y="28"/>
                        <a:pt x="49" y="20"/>
                      </a:cubicBezTo>
                      <a:cubicBezTo>
                        <a:pt x="49" y="12"/>
                        <a:pt x="39" y="5"/>
                        <a:pt x="27" y="5"/>
                      </a:cubicBezTo>
                      <a:cubicBezTo>
                        <a:pt x="15" y="5"/>
                        <a:pt x="5" y="12"/>
                        <a:pt x="5" y="20"/>
                      </a:cubicBezTo>
                      <a:close/>
                      <a:moveTo>
                        <a:pt x="63" y="51"/>
                      </a:moveTo>
                      <a:cubicBezTo>
                        <a:pt x="63" y="52"/>
                        <a:pt x="64" y="52"/>
                        <a:pt x="64" y="53"/>
                      </a:cubicBezTo>
                      <a:cubicBezTo>
                        <a:pt x="63" y="53"/>
                        <a:pt x="63" y="54"/>
                        <a:pt x="62" y="54"/>
                      </a:cubicBezTo>
                      <a:cubicBezTo>
                        <a:pt x="61" y="54"/>
                        <a:pt x="60" y="54"/>
                        <a:pt x="59" y="53"/>
                      </a:cubicBezTo>
                      <a:cubicBezTo>
                        <a:pt x="55" y="52"/>
                        <a:pt x="52" y="51"/>
                        <a:pt x="48" y="48"/>
                      </a:cubicBezTo>
                      <a:cubicBezTo>
                        <a:pt x="46" y="49"/>
                        <a:pt x="44" y="49"/>
                        <a:pt x="42" y="49"/>
                      </a:cubicBezTo>
                      <a:cubicBezTo>
                        <a:pt x="35" y="49"/>
                        <a:pt x="29" y="47"/>
                        <a:pt x="24" y="44"/>
                      </a:cubicBezTo>
                      <a:cubicBezTo>
                        <a:pt x="25" y="44"/>
                        <a:pt x="26" y="44"/>
                        <a:pt x="27" y="44"/>
                      </a:cubicBezTo>
                      <a:cubicBezTo>
                        <a:pt x="35" y="44"/>
                        <a:pt x="43" y="42"/>
                        <a:pt x="49" y="38"/>
                      </a:cubicBezTo>
                      <a:cubicBezTo>
                        <a:pt x="55" y="33"/>
                        <a:pt x="59" y="27"/>
                        <a:pt x="59" y="20"/>
                      </a:cubicBezTo>
                      <a:cubicBezTo>
                        <a:pt x="59" y="18"/>
                        <a:pt x="58" y="16"/>
                        <a:pt x="58" y="14"/>
                      </a:cubicBezTo>
                      <a:cubicBezTo>
                        <a:pt x="64" y="18"/>
                        <a:pt x="68" y="23"/>
                        <a:pt x="68" y="30"/>
                      </a:cubicBezTo>
                      <a:cubicBezTo>
                        <a:pt x="68" y="36"/>
                        <a:pt x="65" y="41"/>
                        <a:pt x="58" y="45"/>
                      </a:cubicBezTo>
                      <a:cubicBezTo>
                        <a:pt x="60" y="48"/>
                        <a:pt x="61" y="49"/>
                        <a:pt x="63" y="51"/>
                      </a:cubicBezTo>
                      <a:close/>
                    </a:path>
                  </a:pathLst>
                </a:custGeom>
                <a:solidFill>
                  <a:schemeClr val="bg1"/>
                </a:solidFill>
                <a:ln>
                  <a:noFill/>
                </a:ln>
                <a:extLst/>
              </p:spPr>
              <p:txBody>
                <a:bodyPr/>
                <a:lstStyle/>
                <a:p>
                  <a:endParaRPr lang="en-US"/>
                </a:p>
              </p:txBody>
            </p:sp>
          </p:grpSp>
          <p:grpSp>
            <p:nvGrpSpPr>
              <p:cNvPr id="382" name="Group 381"/>
              <p:cNvGrpSpPr/>
              <p:nvPr/>
            </p:nvGrpSpPr>
            <p:grpSpPr>
              <a:xfrm>
                <a:off x="2408513" y="4512445"/>
                <a:ext cx="1342175" cy="1335966"/>
                <a:chOff x="2408513" y="4512445"/>
                <a:chExt cx="1342175" cy="1335966"/>
              </a:xfrm>
            </p:grpSpPr>
            <p:grpSp>
              <p:nvGrpSpPr>
                <p:cNvPr id="289" name="Group 288"/>
                <p:cNvGrpSpPr/>
                <p:nvPr/>
              </p:nvGrpSpPr>
              <p:grpSpPr>
                <a:xfrm>
                  <a:off x="2408513" y="4512445"/>
                  <a:ext cx="1342175" cy="1335966"/>
                  <a:chOff x="5540777" y="1969908"/>
                  <a:chExt cx="1342175" cy="1335966"/>
                </a:xfrm>
                <a:solidFill>
                  <a:schemeClr val="accent2">
                    <a:lumMod val="75000"/>
                  </a:schemeClr>
                </a:solidFill>
              </p:grpSpPr>
              <p:sp>
                <p:nvSpPr>
                  <p:cNvPr id="290" name="Freeform 230"/>
                  <p:cNvSpPr>
                    <a:spLocks noEditPoints="1"/>
                  </p:cNvSpPr>
                  <p:nvPr/>
                </p:nvSpPr>
                <p:spPr bwMode="auto">
                  <a:xfrm>
                    <a:off x="5540777" y="1969908"/>
                    <a:ext cx="1342175" cy="1335966"/>
                  </a:xfrm>
                  <a:custGeom>
                    <a:avLst/>
                    <a:gdLst>
                      <a:gd name="T0" fmla="*/ 831 w 831"/>
                      <a:gd name="T1" fmla="*/ 435 h 828"/>
                      <a:gd name="T2" fmla="*/ 756 w 831"/>
                      <a:gd name="T3" fmla="*/ 359 h 828"/>
                      <a:gd name="T4" fmla="*/ 803 w 831"/>
                      <a:gd name="T5" fmla="*/ 264 h 828"/>
                      <a:gd name="T6" fmla="*/ 702 w 831"/>
                      <a:gd name="T7" fmla="*/ 224 h 828"/>
                      <a:gd name="T8" fmla="*/ 707 w 831"/>
                      <a:gd name="T9" fmla="*/ 119 h 828"/>
                      <a:gd name="T10" fmla="*/ 597 w 831"/>
                      <a:gd name="T11" fmla="*/ 122 h 828"/>
                      <a:gd name="T12" fmla="*/ 560 w 831"/>
                      <a:gd name="T13" fmla="*/ 26 h 828"/>
                      <a:gd name="T14" fmla="*/ 460 w 831"/>
                      <a:gd name="T15" fmla="*/ 73 h 828"/>
                      <a:gd name="T16" fmla="*/ 416 w 831"/>
                      <a:gd name="T17" fmla="*/ 0 h 828"/>
                      <a:gd name="T18" fmla="*/ 371 w 831"/>
                      <a:gd name="T19" fmla="*/ 73 h 828"/>
                      <a:gd name="T20" fmla="*/ 271 w 831"/>
                      <a:gd name="T21" fmla="*/ 26 h 828"/>
                      <a:gd name="T22" fmla="*/ 234 w 831"/>
                      <a:gd name="T23" fmla="*/ 122 h 828"/>
                      <a:gd name="T24" fmla="*/ 124 w 831"/>
                      <a:gd name="T25" fmla="*/ 119 h 828"/>
                      <a:gd name="T26" fmla="*/ 129 w 831"/>
                      <a:gd name="T27" fmla="*/ 224 h 828"/>
                      <a:gd name="T28" fmla="*/ 28 w 831"/>
                      <a:gd name="T29" fmla="*/ 264 h 828"/>
                      <a:gd name="T30" fmla="*/ 75 w 831"/>
                      <a:gd name="T31" fmla="*/ 359 h 828"/>
                      <a:gd name="T32" fmla="*/ 0 w 831"/>
                      <a:gd name="T33" fmla="*/ 435 h 828"/>
                      <a:gd name="T34" fmla="*/ 82 w 831"/>
                      <a:gd name="T35" fmla="*/ 503 h 828"/>
                      <a:gd name="T36" fmla="*/ 43 w 831"/>
                      <a:gd name="T37" fmla="*/ 601 h 828"/>
                      <a:gd name="T38" fmla="*/ 146 w 831"/>
                      <a:gd name="T39" fmla="*/ 631 h 828"/>
                      <a:gd name="T40" fmla="*/ 149 w 831"/>
                      <a:gd name="T41" fmla="*/ 735 h 828"/>
                      <a:gd name="T42" fmla="*/ 255 w 831"/>
                      <a:gd name="T43" fmla="*/ 721 h 828"/>
                      <a:gd name="T44" fmla="*/ 299 w 831"/>
                      <a:gd name="T45" fmla="*/ 815 h 828"/>
                      <a:gd name="T46" fmla="*/ 391 w 831"/>
                      <a:gd name="T47" fmla="*/ 760 h 828"/>
                      <a:gd name="T48" fmla="*/ 440 w 831"/>
                      <a:gd name="T49" fmla="*/ 760 h 828"/>
                      <a:gd name="T50" fmla="*/ 532 w 831"/>
                      <a:gd name="T51" fmla="*/ 815 h 828"/>
                      <a:gd name="T52" fmla="*/ 576 w 831"/>
                      <a:gd name="T53" fmla="*/ 721 h 828"/>
                      <a:gd name="T54" fmla="*/ 682 w 831"/>
                      <a:gd name="T55" fmla="*/ 735 h 828"/>
                      <a:gd name="T56" fmla="*/ 685 w 831"/>
                      <a:gd name="T57" fmla="*/ 631 h 828"/>
                      <a:gd name="T58" fmla="*/ 788 w 831"/>
                      <a:gd name="T59" fmla="*/ 601 h 828"/>
                      <a:gd name="T60" fmla="*/ 749 w 831"/>
                      <a:gd name="T61" fmla="*/ 503 h 828"/>
                      <a:gd name="T62" fmla="*/ 416 w 831"/>
                      <a:gd name="T63" fmla="*/ 692 h 828"/>
                      <a:gd name="T64" fmla="*/ 416 w 831"/>
                      <a:gd name="T65" fmla="*/ 136 h 828"/>
                      <a:gd name="T66" fmla="*/ 416 w 831"/>
                      <a:gd name="T67" fmla="*/ 692 h 8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31" h="828">
                        <a:moveTo>
                          <a:pt x="824" y="496"/>
                        </a:moveTo>
                        <a:cubicBezTo>
                          <a:pt x="828" y="476"/>
                          <a:pt x="830" y="456"/>
                          <a:pt x="831" y="435"/>
                        </a:cubicBezTo>
                        <a:cubicBezTo>
                          <a:pt x="761" y="413"/>
                          <a:pt x="761" y="413"/>
                          <a:pt x="761" y="413"/>
                        </a:cubicBezTo>
                        <a:cubicBezTo>
                          <a:pt x="760" y="394"/>
                          <a:pt x="759" y="376"/>
                          <a:pt x="756" y="359"/>
                        </a:cubicBezTo>
                        <a:cubicBezTo>
                          <a:pt x="821" y="322"/>
                          <a:pt x="821" y="322"/>
                          <a:pt x="821" y="322"/>
                        </a:cubicBezTo>
                        <a:cubicBezTo>
                          <a:pt x="816" y="302"/>
                          <a:pt x="810" y="283"/>
                          <a:pt x="803" y="264"/>
                        </a:cubicBezTo>
                        <a:cubicBezTo>
                          <a:pt x="730" y="273"/>
                          <a:pt x="730" y="273"/>
                          <a:pt x="730" y="273"/>
                        </a:cubicBezTo>
                        <a:cubicBezTo>
                          <a:pt x="722" y="256"/>
                          <a:pt x="713" y="239"/>
                          <a:pt x="702" y="224"/>
                        </a:cubicBezTo>
                        <a:cubicBezTo>
                          <a:pt x="747" y="164"/>
                          <a:pt x="747" y="164"/>
                          <a:pt x="747" y="164"/>
                        </a:cubicBezTo>
                        <a:cubicBezTo>
                          <a:pt x="735" y="148"/>
                          <a:pt x="721" y="133"/>
                          <a:pt x="707" y="119"/>
                        </a:cubicBezTo>
                        <a:cubicBezTo>
                          <a:pt x="644" y="157"/>
                          <a:pt x="644" y="157"/>
                          <a:pt x="644" y="157"/>
                        </a:cubicBezTo>
                        <a:cubicBezTo>
                          <a:pt x="629" y="144"/>
                          <a:pt x="614" y="133"/>
                          <a:pt x="597" y="122"/>
                        </a:cubicBezTo>
                        <a:cubicBezTo>
                          <a:pt x="613" y="50"/>
                          <a:pt x="613" y="50"/>
                          <a:pt x="613" y="50"/>
                        </a:cubicBezTo>
                        <a:cubicBezTo>
                          <a:pt x="596" y="40"/>
                          <a:pt x="578" y="32"/>
                          <a:pt x="560" y="26"/>
                        </a:cubicBezTo>
                        <a:cubicBezTo>
                          <a:pt x="517" y="86"/>
                          <a:pt x="517" y="86"/>
                          <a:pt x="517" y="86"/>
                        </a:cubicBezTo>
                        <a:cubicBezTo>
                          <a:pt x="498" y="80"/>
                          <a:pt x="479" y="76"/>
                          <a:pt x="460" y="73"/>
                        </a:cubicBezTo>
                        <a:cubicBezTo>
                          <a:pt x="445" y="1"/>
                          <a:pt x="445" y="1"/>
                          <a:pt x="445" y="1"/>
                        </a:cubicBezTo>
                        <a:cubicBezTo>
                          <a:pt x="435" y="0"/>
                          <a:pt x="425" y="0"/>
                          <a:pt x="416" y="0"/>
                        </a:cubicBezTo>
                        <a:cubicBezTo>
                          <a:pt x="406" y="0"/>
                          <a:pt x="396" y="0"/>
                          <a:pt x="386" y="1"/>
                        </a:cubicBezTo>
                        <a:cubicBezTo>
                          <a:pt x="371" y="73"/>
                          <a:pt x="371" y="73"/>
                          <a:pt x="371" y="73"/>
                        </a:cubicBezTo>
                        <a:cubicBezTo>
                          <a:pt x="352" y="76"/>
                          <a:pt x="333" y="80"/>
                          <a:pt x="314" y="86"/>
                        </a:cubicBezTo>
                        <a:cubicBezTo>
                          <a:pt x="271" y="26"/>
                          <a:pt x="271" y="26"/>
                          <a:pt x="271" y="26"/>
                        </a:cubicBezTo>
                        <a:cubicBezTo>
                          <a:pt x="253" y="32"/>
                          <a:pt x="235" y="40"/>
                          <a:pt x="218" y="50"/>
                        </a:cubicBezTo>
                        <a:cubicBezTo>
                          <a:pt x="234" y="122"/>
                          <a:pt x="234" y="122"/>
                          <a:pt x="234" y="122"/>
                        </a:cubicBezTo>
                        <a:cubicBezTo>
                          <a:pt x="217" y="133"/>
                          <a:pt x="202" y="144"/>
                          <a:pt x="187" y="157"/>
                        </a:cubicBezTo>
                        <a:cubicBezTo>
                          <a:pt x="124" y="119"/>
                          <a:pt x="124" y="119"/>
                          <a:pt x="124" y="119"/>
                        </a:cubicBezTo>
                        <a:cubicBezTo>
                          <a:pt x="110" y="133"/>
                          <a:pt x="97" y="148"/>
                          <a:pt x="84" y="164"/>
                        </a:cubicBezTo>
                        <a:cubicBezTo>
                          <a:pt x="129" y="224"/>
                          <a:pt x="129" y="224"/>
                          <a:pt x="129" y="224"/>
                        </a:cubicBezTo>
                        <a:cubicBezTo>
                          <a:pt x="118" y="239"/>
                          <a:pt x="109" y="256"/>
                          <a:pt x="101" y="273"/>
                        </a:cubicBezTo>
                        <a:cubicBezTo>
                          <a:pt x="28" y="264"/>
                          <a:pt x="28" y="264"/>
                          <a:pt x="28" y="264"/>
                        </a:cubicBezTo>
                        <a:cubicBezTo>
                          <a:pt x="21" y="283"/>
                          <a:pt x="15" y="302"/>
                          <a:pt x="10" y="322"/>
                        </a:cubicBezTo>
                        <a:cubicBezTo>
                          <a:pt x="75" y="359"/>
                          <a:pt x="75" y="359"/>
                          <a:pt x="75" y="359"/>
                        </a:cubicBezTo>
                        <a:cubicBezTo>
                          <a:pt x="72" y="376"/>
                          <a:pt x="71" y="394"/>
                          <a:pt x="70" y="413"/>
                        </a:cubicBezTo>
                        <a:cubicBezTo>
                          <a:pt x="0" y="435"/>
                          <a:pt x="0" y="435"/>
                          <a:pt x="0" y="435"/>
                        </a:cubicBezTo>
                        <a:cubicBezTo>
                          <a:pt x="1" y="456"/>
                          <a:pt x="3" y="476"/>
                          <a:pt x="7" y="496"/>
                        </a:cubicBezTo>
                        <a:cubicBezTo>
                          <a:pt x="82" y="503"/>
                          <a:pt x="82" y="503"/>
                          <a:pt x="82" y="503"/>
                        </a:cubicBezTo>
                        <a:cubicBezTo>
                          <a:pt x="86" y="520"/>
                          <a:pt x="92" y="536"/>
                          <a:pt x="98" y="552"/>
                        </a:cubicBezTo>
                        <a:cubicBezTo>
                          <a:pt x="43" y="601"/>
                          <a:pt x="43" y="601"/>
                          <a:pt x="43" y="601"/>
                        </a:cubicBezTo>
                        <a:cubicBezTo>
                          <a:pt x="52" y="620"/>
                          <a:pt x="63" y="638"/>
                          <a:pt x="75" y="655"/>
                        </a:cubicBezTo>
                        <a:cubicBezTo>
                          <a:pt x="146" y="631"/>
                          <a:pt x="146" y="631"/>
                          <a:pt x="146" y="631"/>
                        </a:cubicBezTo>
                        <a:cubicBezTo>
                          <a:pt x="156" y="644"/>
                          <a:pt x="168" y="656"/>
                          <a:pt x="180" y="668"/>
                        </a:cubicBezTo>
                        <a:cubicBezTo>
                          <a:pt x="149" y="735"/>
                          <a:pt x="149" y="735"/>
                          <a:pt x="149" y="735"/>
                        </a:cubicBezTo>
                        <a:cubicBezTo>
                          <a:pt x="165" y="749"/>
                          <a:pt x="182" y="761"/>
                          <a:pt x="200" y="772"/>
                        </a:cubicBezTo>
                        <a:cubicBezTo>
                          <a:pt x="255" y="721"/>
                          <a:pt x="255" y="721"/>
                          <a:pt x="255" y="721"/>
                        </a:cubicBezTo>
                        <a:cubicBezTo>
                          <a:pt x="270" y="729"/>
                          <a:pt x="285" y="736"/>
                          <a:pt x="300" y="741"/>
                        </a:cubicBezTo>
                        <a:cubicBezTo>
                          <a:pt x="299" y="815"/>
                          <a:pt x="299" y="815"/>
                          <a:pt x="299" y="815"/>
                        </a:cubicBezTo>
                        <a:cubicBezTo>
                          <a:pt x="320" y="821"/>
                          <a:pt x="340" y="825"/>
                          <a:pt x="362" y="828"/>
                        </a:cubicBezTo>
                        <a:cubicBezTo>
                          <a:pt x="391" y="760"/>
                          <a:pt x="391" y="760"/>
                          <a:pt x="391" y="760"/>
                        </a:cubicBezTo>
                        <a:cubicBezTo>
                          <a:pt x="399" y="761"/>
                          <a:pt x="407" y="761"/>
                          <a:pt x="416" y="761"/>
                        </a:cubicBezTo>
                        <a:cubicBezTo>
                          <a:pt x="424" y="761"/>
                          <a:pt x="432" y="761"/>
                          <a:pt x="440" y="760"/>
                        </a:cubicBezTo>
                        <a:cubicBezTo>
                          <a:pt x="469" y="828"/>
                          <a:pt x="469" y="828"/>
                          <a:pt x="469" y="828"/>
                        </a:cubicBezTo>
                        <a:cubicBezTo>
                          <a:pt x="491" y="825"/>
                          <a:pt x="511" y="821"/>
                          <a:pt x="532" y="815"/>
                        </a:cubicBezTo>
                        <a:cubicBezTo>
                          <a:pt x="531" y="741"/>
                          <a:pt x="531" y="741"/>
                          <a:pt x="531" y="741"/>
                        </a:cubicBezTo>
                        <a:cubicBezTo>
                          <a:pt x="546" y="736"/>
                          <a:pt x="561" y="729"/>
                          <a:pt x="576" y="721"/>
                        </a:cubicBezTo>
                        <a:cubicBezTo>
                          <a:pt x="631" y="772"/>
                          <a:pt x="631" y="772"/>
                          <a:pt x="631" y="772"/>
                        </a:cubicBezTo>
                        <a:cubicBezTo>
                          <a:pt x="649" y="761"/>
                          <a:pt x="666" y="749"/>
                          <a:pt x="682" y="735"/>
                        </a:cubicBezTo>
                        <a:cubicBezTo>
                          <a:pt x="651" y="668"/>
                          <a:pt x="651" y="668"/>
                          <a:pt x="651" y="668"/>
                        </a:cubicBezTo>
                        <a:cubicBezTo>
                          <a:pt x="663" y="656"/>
                          <a:pt x="675" y="644"/>
                          <a:pt x="685" y="631"/>
                        </a:cubicBezTo>
                        <a:cubicBezTo>
                          <a:pt x="756" y="655"/>
                          <a:pt x="756" y="655"/>
                          <a:pt x="756" y="655"/>
                        </a:cubicBezTo>
                        <a:cubicBezTo>
                          <a:pt x="768" y="638"/>
                          <a:pt x="779" y="620"/>
                          <a:pt x="788" y="601"/>
                        </a:cubicBezTo>
                        <a:cubicBezTo>
                          <a:pt x="733" y="552"/>
                          <a:pt x="733" y="552"/>
                          <a:pt x="733" y="552"/>
                        </a:cubicBezTo>
                        <a:cubicBezTo>
                          <a:pt x="739" y="536"/>
                          <a:pt x="745" y="520"/>
                          <a:pt x="749" y="503"/>
                        </a:cubicBezTo>
                        <a:lnTo>
                          <a:pt x="824" y="496"/>
                        </a:lnTo>
                        <a:close/>
                        <a:moveTo>
                          <a:pt x="416" y="692"/>
                        </a:moveTo>
                        <a:cubicBezTo>
                          <a:pt x="262" y="692"/>
                          <a:pt x="138" y="567"/>
                          <a:pt x="138" y="414"/>
                        </a:cubicBezTo>
                        <a:cubicBezTo>
                          <a:pt x="138" y="261"/>
                          <a:pt x="262" y="136"/>
                          <a:pt x="416" y="136"/>
                        </a:cubicBezTo>
                        <a:cubicBezTo>
                          <a:pt x="569" y="136"/>
                          <a:pt x="693" y="261"/>
                          <a:pt x="693" y="414"/>
                        </a:cubicBezTo>
                        <a:cubicBezTo>
                          <a:pt x="693" y="567"/>
                          <a:pt x="569" y="692"/>
                          <a:pt x="416" y="692"/>
                        </a:cubicBezTo>
                        <a:close/>
                      </a:path>
                    </a:pathLst>
                  </a:custGeom>
                  <a:grpFill/>
                  <a:ln>
                    <a:noFill/>
                  </a:ln>
                  <a:extLst/>
                </p:spPr>
                <p:txBody>
                  <a:bodyPr vert="horz" wrap="square" lIns="91440" tIns="45720" rIns="91440" bIns="45720" numCol="1" anchor="t" anchorCtr="0" compatLnSpc="1">
                    <a:prstTxWarp prst="textNoShape">
                      <a:avLst/>
                    </a:prstTxWarp>
                  </a:bodyPr>
                  <a:lstStyle/>
                  <a:p>
                    <a:endParaRPr lang="en-US"/>
                  </a:p>
                </p:txBody>
              </p:sp>
              <p:sp>
                <p:nvSpPr>
                  <p:cNvPr id="291" name="Oval 245"/>
                  <p:cNvSpPr>
                    <a:spLocks noChangeArrowheads="1"/>
                  </p:cNvSpPr>
                  <p:nvPr/>
                </p:nvSpPr>
                <p:spPr bwMode="auto">
                  <a:xfrm>
                    <a:off x="5857436" y="2287601"/>
                    <a:ext cx="709894" cy="711963"/>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a:p>
                </p:txBody>
              </p:sp>
              <p:grpSp>
                <p:nvGrpSpPr>
                  <p:cNvPr id="292" name="Group 291"/>
                  <p:cNvGrpSpPr/>
                  <p:nvPr/>
                </p:nvGrpSpPr>
                <p:grpSpPr>
                  <a:xfrm>
                    <a:off x="5978510" y="2411780"/>
                    <a:ext cx="446012" cy="449117"/>
                    <a:chOff x="5881688" y="1408113"/>
                    <a:chExt cx="684213" cy="688976"/>
                  </a:xfrm>
                  <a:grpFill/>
                </p:grpSpPr>
                <p:sp>
                  <p:nvSpPr>
                    <p:cNvPr id="293" name="Freeform 246"/>
                    <p:cNvSpPr>
                      <a:spLocks/>
                    </p:cNvSpPr>
                    <p:nvPr/>
                  </p:nvSpPr>
                  <p:spPr bwMode="auto">
                    <a:xfrm>
                      <a:off x="6213476" y="1614488"/>
                      <a:ext cx="136525" cy="134938"/>
                    </a:xfrm>
                    <a:custGeom>
                      <a:avLst/>
                      <a:gdLst>
                        <a:gd name="T0" fmla="*/ 51 w 55"/>
                        <a:gd name="T1" fmla="*/ 55 h 55"/>
                        <a:gd name="T2" fmla="*/ 47 w 55"/>
                        <a:gd name="T3" fmla="*/ 51 h 55"/>
                        <a:gd name="T4" fmla="*/ 3 w 55"/>
                        <a:gd name="T5" fmla="*/ 8 h 55"/>
                        <a:gd name="T6" fmla="*/ 0 w 55"/>
                        <a:gd name="T7" fmla="*/ 4 h 55"/>
                        <a:gd name="T8" fmla="*/ 3 w 55"/>
                        <a:gd name="T9" fmla="*/ 0 h 55"/>
                        <a:gd name="T10" fmla="*/ 55 w 55"/>
                        <a:gd name="T11" fmla="*/ 51 h 55"/>
                        <a:gd name="T12" fmla="*/ 51 w 55"/>
                        <a:gd name="T13" fmla="*/ 55 h 55"/>
                      </a:gdLst>
                      <a:ahLst/>
                      <a:cxnLst>
                        <a:cxn ang="0">
                          <a:pos x="T0" y="T1"/>
                        </a:cxn>
                        <a:cxn ang="0">
                          <a:pos x="T2" y="T3"/>
                        </a:cxn>
                        <a:cxn ang="0">
                          <a:pos x="T4" y="T5"/>
                        </a:cxn>
                        <a:cxn ang="0">
                          <a:pos x="T6" y="T7"/>
                        </a:cxn>
                        <a:cxn ang="0">
                          <a:pos x="T8" y="T9"/>
                        </a:cxn>
                        <a:cxn ang="0">
                          <a:pos x="T10" y="T11"/>
                        </a:cxn>
                        <a:cxn ang="0">
                          <a:pos x="T12" y="T13"/>
                        </a:cxn>
                      </a:cxnLst>
                      <a:rect l="0" t="0" r="r" b="b"/>
                      <a:pathLst>
                        <a:path w="55" h="55">
                          <a:moveTo>
                            <a:pt x="51" y="55"/>
                          </a:moveTo>
                          <a:cubicBezTo>
                            <a:pt x="49" y="55"/>
                            <a:pt x="47" y="53"/>
                            <a:pt x="47" y="51"/>
                          </a:cubicBezTo>
                          <a:cubicBezTo>
                            <a:pt x="47" y="27"/>
                            <a:pt x="27" y="8"/>
                            <a:pt x="3" y="8"/>
                          </a:cubicBezTo>
                          <a:cubicBezTo>
                            <a:pt x="1" y="8"/>
                            <a:pt x="0" y="6"/>
                            <a:pt x="0" y="4"/>
                          </a:cubicBezTo>
                          <a:cubicBezTo>
                            <a:pt x="0" y="2"/>
                            <a:pt x="1" y="0"/>
                            <a:pt x="3" y="0"/>
                          </a:cubicBezTo>
                          <a:cubicBezTo>
                            <a:pt x="32" y="0"/>
                            <a:pt x="55" y="23"/>
                            <a:pt x="55" y="51"/>
                          </a:cubicBezTo>
                          <a:cubicBezTo>
                            <a:pt x="55" y="53"/>
                            <a:pt x="53" y="55"/>
                            <a:pt x="51" y="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4" name="Freeform 247"/>
                    <p:cNvSpPr>
                      <a:spLocks/>
                    </p:cNvSpPr>
                    <p:nvPr/>
                  </p:nvSpPr>
                  <p:spPr bwMode="auto">
                    <a:xfrm>
                      <a:off x="6243638" y="1816101"/>
                      <a:ext cx="44450" cy="176213"/>
                    </a:xfrm>
                    <a:custGeom>
                      <a:avLst/>
                      <a:gdLst>
                        <a:gd name="T0" fmla="*/ 9 w 28"/>
                        <a:gd name="T1" fmla="*/ 111 h 111"/>
                        <a:gd name="T2" fmla="*/ 0 w 28"/>
                        <a:gd name="T3" fmla="*/ 110 h 111"/>
                        <a:gd name="T4" fmla="*/ 19 w 28"/>
                        <a:gd name="T5" fmla="*/ 0 h 111"/>
                        <a:gd name="T6" fmla="*/ 28 w 28"/>
                        <a:gd name="T7" fmla="*/ 2 h 111"/>
                        <a:gd name="T8" fmla="*/ 9 w 28"/>
                        <a:gd name="T9" fmla="*/ 111 h 111"/>
                        <a:gd name="T10" fmla="*/ 9 w 28"/>
                        <a:gd name="T11" fmla="*/ 111 h 111"/>
                      </a:gdLst>
                      <a:ahLst/>
                      <a:cxnLst>
                        <a:cxn ang="0">
                          <a:pos x="T0" y="T1"/>
                        </a:cxn>
                        <a:cxn ang="0">
                          <a:pos x="T2" y="T3"/>
                        </a:cxn>
                        <a:cxn ang="0">
                          <a:pos x="T4" y="T5"/>
                        </a:cxn>
                        <a:cxn ang="0">
                          <a:pos x="T6" y="T7"/>
                        </a:cxn>
                        <a:cxn ang="0">
                          <a:pos x="T8" y="T9"/>
                        </a:cxn>
                        <a:cxn ang="0">
                          <a:pos x="T10" y="T11"/>
                        </a:cxn>
                      </a:cxnLst>
                      <a:rect l="0" t="0" r="r" b="b"/>
                      <a:pathLst>
                        <a:path w="28" h="111">
                          <a:moveTo>
                            <a:pt x="9" y="111"/>
                          </a:moveTo>
                          <a:lnTo>
                            <a:pt x="0" y="110"/>
                          </a:lnTo>
                          <a:lnTo>
                            <a:pt x="19" y="0"/>
                          </a:lnTo>
                          <a:lnTo>
                            <a:pt x="28" y="2"/>
                          </a:lnTo>
                          <a:lnTo>
                            <a:pt x="9" y="111"/>
                          </a:lnTo>
                          <a:lnTo>
                            <a:pt x="9" y="11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5" name="Freeform 248"/>
                    <p:cNvSpPr>
                      <a:spLocks/>
                    </p:cNvSpPr>
                    <p:nvPr/>
                  </p:nvSpPr>
                  <p:spPr bwMode="auto">
                    <a:xfrm>
                      <a:off x="6156326" y="1816101"/>
                      <a:ext cx="44450" cy="176213"/>
                    </a:xfrm>
                    <a:custGeom>
                      <a:avLst/>
                      <a:gdLst>
                        <a:gd name="T0" fmla="*/ 19 w 28"/>
                        <a:gd name="T1" fmla="*/ 111 h 111"/>
                        <a:gd name="T2" fmla="*/ 0 w 28"/>
                        <a:gd name="T3" fmla="*/ 2 h 111"/>
                        <a:gd name="T4" fmla="*/ 10 w 28"/>
                        <a:gd name="T5" fmla="*/ 0 h 111"/>
                        <a:gd name="T6" fmla="*/ 28 w 28"/>
                        <a:gd name="T7" fmla="*/ 110 h 111"/>
                        <a:gd name="T8" fmla="*/ 19 w 28"/>
                        <a:gd name="T9" fmla="*/ 111 h 111"/>
                        <a:gd name="T10" fmla="*/ 19 w 28"/>
                        <a:gd name="T11" fmla="*/ 111 h 111"/>
                      </a:gdLst>
                      <a:ahLst/>
                      <a:cxnLst>
                        <a:cxn ang="0">
                          <a:pos x="T0" y="T1"/>
                        </a:cxn>
                        <a:cxn ang="0">
                          <a:pos x="T2" y="T3"/>
                        </a:cxn>
                        <a:cxn ang="0">
                          <a:pos x="T4" y="T5"/>
                        </a:cxn>
                        <a:cxn ang="0">
                          <a:pos x="T6" y="T7"/>
                        </a:cxn>
                        <a:cxn ang="0">
                          <a:pos x="T8" y="T9"/>
                        </a:cxn>
                        <a:cxn ang="0">
                          <a:pos x="T10" y="T11"/>
                        </a:cxn>
                      </a:cxnLst>
                      <a:rect l="0" t="0" r="r" b="b"/>
                      <a:pathLst>
                        <a:path w="28" h="111">
                          <a:moveTo>
                            <a:pt x="19" y="111"/>
                          </a:moveTo>
                          <a:lnTo>
                            <a:pt x="0" y="2"/>
                          </a:lnTo>
                          <a:lnTo>
                            <a:pt x="10" y="0"/>
                          </a:lnTo>
                          <a:lnTo>
                            <a:pt x="28" y="110"/>
                          </a:lnTo>
                          <a:lnTo>
                            <a:pt x="19" y="111"/>
                          </a:lnTo>
                          <a:lnTo>
                            <a:pt x="19" y="11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6" name="Freeform 249"/>
                    <p:cNvSpPr>
                      <a:spLocks/>
                    </p:cNvSpPr>
                    <p:nvPr/>
                  </p:nvSpPr>
                  <p:spPr bwMode="auto">
                    <a:xfrm>
                      <a:off x="6169026" y="1816101"/>
                      <a:ext cx="109538" cy="25400"/>
                    </a:xfrm>
                    <a:custGeom>
                      <a:avLst/>
                      <a:gdLst>
                        <a:gd name="T0" fmla="*/ 44 w 44"/>
                        <a:gd name="T1" fmla="*/ 10 h 10"/>
                        <a:gd name="T2" fmla="*/ 40 w 44"/>
                        <a:gd name="T3" fmla="*/ 5 h 10"/>
                        <a:gd name="T4" fmla="*/ 39 w 44"/>
                        <a:gd name="T5" fmla="*/ 3 h 10"/>
                        <a:gd name="T6" fmla="*/ 37 w 44"/>
                        <a:gd name="T7" fmla="*/ 5 h 10"/>
                        <a:gd name="T8" fmla="*/ 33 w 44"/>
                        <a:gd name="T9" fmla="*/ 10 h 10"/>
                        <a:gd name="T10" fmla="*/ 29 w 44"/>
                        <a:gd name="T11" fmla="*/ 5 h 10"/>
                        <a:gd name="T12" fmla="*/ 28 w 44"/>
                        <a:gd name="T13" fmla="*/ 3 h 10"/>
                        <a:gd name="T14" fmla="*/ 26 w 44"/>
                        <a:gd name="T15" fmla="*/ 5 h 10"/>
                        <a:gd name="T16" fmla="*/ 22 w 44"/>
                        <a:gd name="T17" fmla="*/ 10 h 10"/>
                        <a:gd name="T18" fmla="*/ 18 w 44"/>
                        <a:gd name="T19" fmla="*/ 5 h 10"/>
                        <a:gd name="T20" fmla="*/ 16 w 44"/>
                        <a:gd name="T21" fmla="*/ 3 h 10"/>
                        <a:gd name="T22" fmla="*/ 15 w 44"/>
                        <a:gd name="T23" fmla="*/ 5 h 10"/>
                        <a:gd name="T24" fmla="*/ 11 w 44"/>
                        <a:gd name="T25" fmla="*/ 10 h 10"/>
                        <a:gd name="T26" fmla="*/ 7 w 44"/>
                        <a:gd name="T27" fmla="*/ 5 h 10"/>
                        <a:gd name="T28" fmla="*/ 5 w 44"/>
                        <a:gd name="T29" fmla="*/ 3 h 10"/>
                        <a:gd name="T30" fmla="*/ 4 w 44"/>
                        <a:gd name="T31" fmla="*/ 5 h 10"/>
                        <a:gd name="T32" fmla="*/ 0 w 44"/>
                        <a:gd name="T33" fmla="*/ 10 h 10"/>
                        <a:gd name="T34" fmla="*/ 0 w 44"/>
                        <a:gd name="T35" fmla="*/ 6 h 10"/>
                        <a:gd name="T36" fmla="*/ 1 w 44"/>
                        <a:gd name="T37" fmla="*/ 4 h 10"/>
                        <a:gd name="T38" fmla="*/ 5 w 44"/>
                        <a:gd name="T39" fmla="*/ 0 h 10"/>
                        <a:gd name="T40" fmla="*/ 9 w 44"/>
                        <a:gd name="T41" fmla="*/ 4 h 10"/>
                        <a:gd name="T42" fmla="*/ 11 w 44"/>
                        <a:gd name="T43" fmla="*/ 6 h 10"/>
                        <a:gd name="T44" fmla="*/ 12 w 44"/>
                        <a:gd name="T45" fmla="*/ 4 h 10"/>
                        <a:gd name="T46" fmla="*/ 16 w 44"/>
                        <a:gd name="T47" fmla="*/ 0 h 10"/>
                        <a:gd name="T48" fmla="*/ 21 w 44"/>
                        <a:gd name="T49" fmla="*/ 4 h 10"/>
                        <a:gd name="T50" fmla="*/ 22 w 44"/>
                        <a:gd name="T51" fmla="*/ 6 h 10"/>
                        <a:gd name="T52" fmla="*/ 23 w 44"/>
                        <a:gd name="T53" fmla="*/ 4 h 10"/>
                        <a:gd name="T54" fmla="*/ 28 w 44"/>
                        <a:gd name="T55" fmla="*/ 0 h 10"/>
                        <a:gd name="T56" fmla="*/ 32 w 44"/>
                        <a:gd name="T57" fmla="*/ 4 h 10"/>
                        <a:gd name="T58" fmla="*/ 33 w 44"/>
                        <a:gd name="T59" fmla="*/ 6 h 10"/>
                        <a:gd name="T60" fmla="*/ 35 w 44"/>
                        <a:gd name="T61" fmla="*/ 4 h 10"/>
                        <a:gd name="T62" fmla="*/ 39 w 44"/>
                        <a:gd name="T63" fmla="*/ 0 h 10"/>
                        <a:gd name="T64" fmla="*/ 43 w 44"/>
                        <a:gd name="T65" fmla="*/ 4 h 10"/>
                        <a:gd name="T66" fmla="*/ 44 w 44"/>
                        <a:gd name="T67" fmla="*/ 6 h 10"/>
                        <a:gd name="T68" fmla="*/ 44 w 44"/>
                        <a:gd name="T6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4" h="10">
                          <a:moveTo>
                            <a:pt x="44" y="10"/>
                          </a:moveTo>
                          <a:cubicBezTo>
                            <a:pt x="42" y="10"/>
                            <a:pt x="41" y="7"/>
                            <a:pt x="40" y="5"/>
                          </a:cubicBezTo>
                          <a:cubicBezTo>
                            <a:pt x="40" y="5"/>
                            <a:pt x="39" y="3"/>
                            <a:pt x="39" y="3"/>
                          </a:cubicBezTo>
                          <a:cubicBezTo>
                            <a:pt x="38" y="3"/>
                            <a:pt x="38" y="5"/>
                            <a:pt x="37" y="5"/>
                          </a:cubicBezTo>
                          <a:cubicBezTo>
                            <a:pt x="37" y="7"/>
                            <a:pt x="36" y="10"/>
                            <a:pt x="33" y="10"/>
                          </a:cubicBezTo>
                          <a:cubicBezTo>
                            <a:pt x="31" y="10"/>
                            <a:pt x="30" y="7"/>
                            <a:pt x="29" y="5"/>
                          </a:cubicBezTo>
                          <a:cubicBezTo>
                            <a:pt x="29" y="5"/>
                            <a:pt x="28" y="3"/>
                            <a:pt x="28" y="3"/>
                          </a:cubicBezTo>
                          <a:cubicBezTo>
                            <a:pt x="27" y="3"/>
                            <a:pt x="27" y="5"/>
                            <a:pt x="26" y="5"/>
                          </a:cubicBezTo>
                          <a:cubicBezTo>
                            <a:pt x="25" y="7"/>
                            <a:pt x="24" y="10"/>
                            <a:pt x="22" y="10"/>
                          </a:cubicBezTo>
                          <a:cubicBezTo>
                            <a:pt x="20" y="10"/>
                            <a:pt x="19" y="7"/>
                            <a:pt x="18" y="5"/>
                          </a:cubicBezTo>
                          <a:cubicBezTo>
                            <a:pt x="17" y="5"/>
                            <a:pt x="17" y="3"/>
                            <a:pt x="16" y="3"/>
                          </a:cubicBezTo>
                          <a:cubicBezTo>
                            <a:pt x="16" y="3"/>
                            <a:pt x="15" y="5"/>
                            <a:pt x="15" y="5"/>
                          </a:cubicBezTo>
                          <a:cubicBezTo>
                            <a:pt x="14" y="7"/>
                            <a:pt x="13" y="10"/>
                            <a:pt x="11" y="10"/>
                          </a:cubicBezTo>
                          <a:cubicBezTo>
                            <a:pt x="8" y="10"/>
                            <a:pt x="7" y="7"/>
                            <a:pt x="7" y="5"/>
                          </a:cubicBezTo>
                          <a:cubicBezTo>
                            <a:pt x="6" y="5"/>
                            <a:pt x="6" y="3"/>
                            <a:pt x="5" y="3"/>
                          </a:cubicBezTo>
                          <a:cubicBezTo>
                            <a:pt x="5" y="3"/>
                            <a:pt x="4" y="5"/>
                            <a:pt x="4" y="5"/>
                          </a:cubicBezTo>
                          <a:cubicBezTo>
                            <a:pt x="3" y="7"/>
                            <a:pt x="2" y="10"/>
                            <a:pt x="0" y="10"/>
                          </a:cubicBezTo>
                          <a:cubicBezTo>
                            <a:pt x="0" y="6"/>
                            <a:pt x="0" y="6"/>
                            <a:pt x="0" y="6"/>
                          </a:cubicBezTo>
                          <a:cubicBezTo>
                            <a:pt x="0" y="6"/>
                            <a:pt x="1" y="5"/>
                            <a:pt x="1" y="4"/>
                          </a:cubicBezTo>
                          <a:cubicBezTo>
                            <a:pt x="2" y="2"/>
                            <a:pt x="3" y="0"/>
                            <a:pt x="5" y="0"/>
                          </a:cubicBezTo>
                          <a:cubicBezTo>
                            <a:pt x="8" y="0"/>
                            <a:pt x="9" y="2"/>
                            <a:pt x="9" y="4"/>
                          </a:cubicBezTo>
                          <a:cubicBezTo>
                            <a:pt x="10" y="5"/>
                            <a:pt x="10" y="6"/>
                            <a:pt x="11" y="6"/>
                          </a:cubicBezTo>
                          <a:cubicBezTo>
                            <a:pt x="11" y="6"/>
                            <a:pt x="12" y="5"/>
                            <a:pt x="12" y="4"/>
                          </a:cubicBezTo>
                          <a:cubicBezTo>
                            <a:pt x="13" y="2"/>
                            <a:pt x="14" y="0"/>
                            <a:pt x="16" y="0"/>
                          </a:cubicBezTo>
                          <a:cubicBezTo>
                            <a:pt x="19" y="0"/>
                            <a:pt x="20" y="2"/>
                            <a:pt x="21" y="4"/>
                          </a:cubicBezTo>
                          <a:cubicBezTo>
                            <a:pt x="21" y="5"/>
                            <a:pt x="22" y="6"/>
                            <a:pt x="22" y="6"/>
                          </a:cubicBezTo>
                          <a:cubicBezTo>
                            <a:pt x="22" y="6"/>
                            <a:pt x="23" y="5"/>
                            <a:pt x="23" y="4"/>
                          </a:cubicBezTo>
                          <a:cubicBezTo>
                            <a:pt x="24" y="2"/>
                            <a:pt x="25" y="0"/>
                            <a:pt x="28" y="0"/>
                          </a:cubicBezTo>
                          <a:cubicBezTo>
                            <a:pt x="30" y="0"/>
                            <a:pt x="31" y="2"/>
                            <a:pt x="32" y="4"/>
                          </a:cubicBezTo>
                          <a:cubicBezTo>
                            <a:pt x="32" y="5"/>
                            <a:pt x="33" y="6"/>
                            <a:pt x="33" y="6"/>
                          </a:cubicBezTo>
                          <a:cubicBezTo>
                            <a:pt x="34" y="6"/>
                            <a:pt x="34" y="5"/>
                            <a:pt x="35" y="4"/>
                          </a:cubicBezTo>
                          <a:cubicBezTo>
                            <a:pt x="35" y="2"/>
                            <a:pt x="36" y="0"/>
                            <a:pt x="39" y="0"/>
                          </a:cubicBezTo>
                          <a:cubicBezTo>
                            <a:pt x="41" y="0"/>
                            <a:pt x="42" y="2"/>
                            <a:pt x="43" y="4"/>
                          </a:cubicBezTo>
                          <a:cubicBezTo>
                            <a:pt x="43" y="5"/>
                            <a:pt x="44" y="6"/>
                            <a:pt x="44" y="6"/>
                          </a:cubicBezTo>
                          <a:cubicBezTo>
                            <a:pt x="44" y="10"/>
                            <a:pt x="44" y="10"/>
                            <a:pt x="44"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7" name="Freeform 250"/>
                    <p:cNvSpPr>
                      <a:spLocks/>
                    </p:cNvSpPr>
                    <p:nvPr/>
                  </p:nvSpPr>
                  <p:spPr bwMode="auto">
                    <a:xfrm>
                      <a:off x="6213476" y="1408113"/>
                      <a:ext cx="17463" cy="120650"/>
                    </a:xfrm>
                    <a:custGeom>
                      <a:avLst/>
                      <a:gdLst>
                        <a:gd name="T0" fmla="*/ 3 w 7"/>
                        <a:gd name="T1" fmla="*/ 49 h 49"/>
                        <a:gd name="T2" fmla="*/ 0 w 7"/>
                        <a:gd name="T3" fmla="*/ 45 h 49"/>
                        <a:gd name="T4" fmla="*/ 0 w 7"/>
                        <a:gd name="T5" fmla="*/ 4 h 49"/>
                        <a:gd name="T6" fmla="*/ 3 w 7"/>
                        <a:gd name="T7" fmla="*/ 0 h 49"/>
                        <a:gd name="T8" fmla="*/ 7 w 7"/>
                        <a:gd name="T9" fmla="*/ 4 h 49"/>
                        <a:gd name="T10" fmla="*/ 7 w 7"/>
                        <a:gd name="T11" fmla="*/ 45 h 49"/>
                        <a:gd name="T12" fmla="*/ 3 w 7"/>
                        <a:gd name="T13" fmla="*/ 49 h 49"/>
                      </a:gdLst>
                      <a:ahLst/>
                      <a:cxnLst>
                        <a:cxn ang="0">
                          <a:pos x="T0" y="T1"/>
                        </a:cxn>
                        <a:cxn ang="0">
                          <a:pos x="T2" y="T3"/>
                        </a:cxn>
                        <a:cxn ang="0">
                          <a:pos x="T4" y="T5"/>
                        </a:cxn>
                        <a:cxn ang="0">
                          <a:pos x="T6" y="T7"/>
                        </a:cxn>
                        <a:cxn ang="0">
                          <a:pos x="T8" y="T9"/>
                        </a:cxn>
                        <a:cxn ang="0">
                          <a:pos x="T10" y="T11"/>
                        </a:cxn>
                        <a:cxn ang="0">
                          <a:pos x="T12" y="T13"/>
                        </a:cxn>
                      </a:cxnLst>
                      <a:rect l="0" t="0" r="r" b="b"/>
                      <a:pathLst>
                        <a:path w="7" h="49">
                          <a:moveTo>
                            <a:pt x="3" y="49"/>
                          </a:moveTo>
                          <a:cubicBezTo>
                            <a:pt x="1" y="49"/>
                            <a:pt x="0" y="47"/>
                            <a:pt x="0" y="45"/>
                          </a:cubicBezTo>
                          <a:cubicBezTo>
                            <a:pt x="0" y="4"/>
                            <a:pt x="0" y="4"/>
                            <a:pt x="0" y="4"/>
                          </a:cubicBezTo>
                          <a:cubicBezTo>
                            <a:pt x="0" y="2"/>
                            <a:pt x="1" y="0"/>
                            <a:pt x="3" y="0"/>
                          </a:cubicBezTo>
                          <a:cubicBezTo>
                            <a:pt x="6" y="0"/>
                            <a:pt x="7" y="2"/>
                            <a:pt x="7" y="4"/>
                          </a:cubicBezTo>
                          <a:cubicBezTo>
                            <a:pt x="7" y="45"/>
                            <a:pt x="7" y="45"/>
                            <a:pt x="7" y="45"/>
                          </a:cubicBezTo>
                          <a:cubicBezTo>
                            <a:pt x="7" y="47"/>
                            <a:pt x="6" y="49"/>
                            <a:pt x="3"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8" name="Freeform 251"/>
                    <p:cNvSpPr>
                      <a:spLocks/>
                    </p:cNvSpPr>
                    <p:nvPr/>
                  </p:nvSpPr>
                  <p:spPr bwMode="auto">
                    <a:xfrm>
                      <a:off x="6324601" y="1452563"/>
                      <a:ext cx="74613" cy="106363"/>
                    </a:xfrm>
                    <a:custGeom>
                      <a:avLst/>
                      <a:gdLst>
                        <a:gd name="T0" fmla="*/ 5 w 30"/>
                        <a:gd name="T1" fmla="*/ 43 h 43"/>
                        <a:gd name="T2" fmla="*/ 3 w 30"/>
                        <a:gd name="T3" fmla="*/ 43 h 43"/>
                        <a:gd name="T4" fmla="*/ 1 w 30"/>
                        <a:gd name="T5" fmla="*/ 37 h 43"/>
                        <a:gd name="T6" fmla="*/ 22 w 30"/>
                        <a:gd name="T7" fmla="*/ 2 h 43"/>
                        <a:gd name="T8" fmla="*/ 27 w 30"/>
                        <a:gd name="T9" fmla="*/ 1 h 43"/>
                        <a:gd name="T10" fmla="*/ 28 w 30"/>
                        <a:gd name="T11" fmla="*/ 6 h 43"/>
                        <a:gd name="T12" fmla="*/ 8 w 30"/>
                        <a:gd name="T13" fmla="*/ 41 h 43"/>
                        <a:gd name="T14" fmla="*/ 5 w 30"/>
                        <a:gd name="T15" fmla="*/ 43 h 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 h="43">
                          <a:moveTo>
                            <a:pt x="5" y="43"/>
                          </a:moveTo>
                          <a:cubicBezTo>
                            <a:pt x="4" y="43"/>
                            <a:pt x="3" y="43"/>
                            <a:pt x="3" y="43"/>
                          </a:cubicBezTo>
                          <a:cubicBezTo>
                            <a:pt x="1" y="41"/>
                            <a:pt x="0" y="39"/>
                            <a:pt x="1" y="37"/>
                          </a:cubicBezTo>
                          <a:cubicBezTo>
                            <a:pt x="22" y="2"/>
                            <a:pt x="22" y="2"/>
                            <a:pt x="22" y="2"/>
                          </a:cubicBezTo>
                          <a:cubicBezTo>
                            <a:pt x="23" y="0"/>
                            <a:pt x="25" y="0"/>
                            <a:pt x="27" y="1"/>
                          </a:cubicBezTo>
                          <a:cubicBezTo>
                            <a:pt x="29" y="2"/>
                            <a:pt x="30" y="4"/>
                            <a:pt x="28" y="6"/>
                          </a:cubicBezTo>
                          <a:cubicBezTo>
                            <a:pt x="8" y="41"/>
                            <a:pt x="8" y="41"/>
                            <a:pt x="8" y="41"/>
                          </a:cubicBezTo>
                          <a:cubicBezTo>
                            <a:pt x="7" y="42"/>
                            <a:pt x="6" y="43"/>
                            <a:pt x="5" y="4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9" name="Freeform 252"/>
                    <p:cNvSpPr>
                      <a:spLocks/>
                    </p:cNvSpPr>
                    <p:nvPr/>
                  </p:nvSpPr>
                  <p:spPr bwMode="auto">
                    <a:xfrm>
                      <a:off x="6408738" y="1571626"/>
                      <a:ext cx="109538" cy="71438"/>
                    </a:xfrm>
                    <a:custGeom>
                      <a:avLst/>
                      <a:gdLst>
                        <a:gd name="T0" fmla="*/ 5 w 44"/>
                        <a:gd name="T1" fmla="*/ 29 h 29"/>
                        <a:gd name="T2" fmla="*/ 1 w 44"/>
                        <a:gd name="T3" fmla="*/ 27 h 29"/>
                        <a:gd name="T4" fmla="*/ 3 w 44"/>
                        <a:gd name="T5" fmla="*/ 22 h 29"/>
                        <a:gd name="T6" fmla="*/ 38 w 44"/>
                        <a:gd name="T7" fmla="*/ 1 h 29"/>
                        <a:gd name="T8" fmla="*/ 43 w 44"/>
                        <a:gd name="T9" fmla="*/ 3 h 29"/>
                        <a:gd name="T10" fmla="*/ 42 w 44"/>
                        <a:gd name="T11" fmla="*/ 8 h 29"/>
                        <a:gd name="T12" fmla="*/ 7 w 44"/>
                        <a:gd name="T13" fmla="*/ 28 h 29"/>
                        <a:gd name="T14" fmla="*/ 5 w 44"/>
                        <a:gd name="T15" fmla="*/ 29 h 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 h="29">
                          <a:moveTo>
                            <a:pt x="5" y="29"/>
                          </a:moveTo>
                          <a:cubicBezTo>
                            <a:pt x="3" y="29"/>
                            <a:pt x="2" y="28"/>
                            <a:pt x="1" y="27"/>
                          </a:cubicBezTo>
                          <a:cubicBezTo>
                            <a:pt x="0" y="25"/>
                            <a:pt x="1" y="23"/>
                            <a:pt x="3" y="22"/>
                          </a:cubicBezTo>
                          <a:cubicBezTo>
                            <a:pt x="38" y="1"/>
                            <a:pt x="38" y="1"/>
                            <a:pt x="38" y="1"/>
                          </a:cubicBezTo>
                          <a:cubicBezTo>
                            <a:pt x="40" y="0"/>
                            <a:pt x="42" y="1"/>
                            <a:pt x="43" y="3"/>
                          </a:cubicBezTo>
                          <a:cubicBezTo>
                            <a:pt x="44" y="5"/>
                            <a:pt x="44" y="7"/>
                            <a:pt x="42" y="8"/>
                          </a:cubicBezTo>
                          <a:cubicBezTo>
                            <a:pt x="7" y="28"/>
                            <a:pt x="7" y="28"/>
                            <a:pt x="7" y="28"/>
                          </a:cubicBezTo>
                          <a:cubicBezTo>
                            <a:pt x="6" y="29"/>
                            <a:pt x="5" y="29"/>
                            <a:pt x="5"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0" name="Freeform 253"/>
                    <p:cNvSpPr>
                      <a:spLocks/>
                    </p:cNvSpPr>
                    <p:nvPr/>
                  </p:nvSpPr>
                  <p:spPr bwMode="auto">
                    <a:xfrm>
                      <a:off x="6442076" y="1739901"/>
                      <a:ext cx="123825" cy="17463"/>
                    </a:xfrm>
                    <a:custGeom>
                      <a:avLst/>
                      <a:gdLst>
                        <a:gd name="T0" fmla="*/ 46 w 50"/>
                        <a:gd name="T1" fmla="*/ 7 h 7"/>
                        <a:gd name="T2" fmla="*/ 4 w 50"/>
                        <a:gd name="T3" fmla="*/ 7 h 7"/>
                        <a:gd name="T4" fmla="*/ 0 w 50"/>
                        <a:gd name="T5" fmla="*/ 4 h 7"/>
                        <a:gd name="T6" fmla="*/ 4 w 50"/>
                        <a:gd name="T7" fmla="*/ 0 h 7"/>
                        <a:gd name="T8" fmla="*/ 46 w 50"/>
                        <a:gd name="T9" fmla="*/ 0 h 7"/>
                        <a:gd name="T10" fmla="*/ 50 w 50"/>
                        <a:gd name="T11" fmla="*/ 4 h 7"/>
                        <a:gd name="T12" fmla="*/ 46 w 50"/>
                        <a:gd name="T13" fmla="*/ 7 h 7"/>
                      </a:gdLst>
                      <a:ahLst/>
                      <a:cxnLst>
                        <a:cxn ang="0">
                          <a:pos x="T0" y="T1"/>
                        </a:cxn>
                        <a:cxn ang="0">
                          <a:pos x="T2" y="T3"/>
                        </a:cxn>
                        <a:cxn ang="0">
                          <a:pos x="T4" y="T5"/>
                        </a:cxn>
                        <a:cxn ang="0">
                          <a:pos x="T6" y="T7"/>
                        </a:cxn>
                        <a:cxn ang="0">
                          <a:pos x="T8" y="T9"/>
                        </a:cxn>
                        <a:cxn ang="0">
                          <a:pos x="T10" y="T11"/>
                        </a:cxn>
                        <a:cxn ang="0">
                          <a:pos x="T12" y="T13"/>
                        </a:cxn>
                      </a:cxnLst>
                      <a:rect l="0" t="0" r="r" b="b"/>
                      <a:pathLst>
                        <a:path w="50" h="7">
                          <a:moveTo>
                            <a:pt x="46" y="7"/>
                          </a:moveTo>
                          <a:cubicBezTo>
                            <a:pt x="4" y="7"/>
                            <a:pt x="4" y="7"/>
                            <a:pt x="4" y="7"/>
                          </a:cubicBezTo>
                          <a:cubicBezTo>
                            <a:pt x="2" y="7"/>
                            <a:pt x="0" y="6"/>
                            <a:pt x="0" y="4"/>
                          </a:cubicBezTo>
                          <a:cubicBezTo>
                            <a:pt x="0" y="1"/>
                            <a:pt x="2" y="0"/>
                            <a:pt x="4" y="0"/>
                          </a:cubicBezTo>
                          <a:cubicBezTo>
                            <a:pt x="46" y="0"/>
                            <a:pt x="46" y="0"/>
                            <a:pt x="46" y="0"/>
                          </a:cubicBezTo>
                          <a:cubicBezTo>
                            <a:pt x="48" y="0"/>
                            <a:pt x="50" y="1"/>
                            <a:pt x="50" y="4"/>
                          </a:cubicBezTo>
                          <a:cubicBezTo>
                            <a:pt x="50" y="6"/>
                            <a:pt x="48" y="7"/>
                            <a:pt x="46"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1" name="Freeform 254"/>
                    <p:cNvSpPr>
                      <a:spLocks/>
                    </p:cNvSpPr>
                    <p:nvPr/>
                  </p:nvSpPr>
                  <p:spPr bwMode="auto">
                    <a:xfrm>
                      <a:off x="6408738" y="1854201"/>
                      <a:ext cx="109538" cy="69850"/>
                    </a:xfrm>
                    <a:custGeom>
                      <a:avLst/>
                      <a:gdLst>
                        <a:gd name="T0" fmla="*/ 40 w 44"/>
                        <a:gd name="T1" fmla="*/ 28 h 28"/>
                        <a:gd name="T2" fmla="*/ 38 w 44"/>
                        <a:gd name="T3" fmla="*/ 28 h 28"/>
                        <a:gd name="T4" fmla="*/ 3 w 44"/>
                        <a:gd name="T5" fmla="*/ 7 h 28"/>
                        <a:gd name="T6" fmla="*/ 1 w 44"/>
                        <a:gd name="T7" fmla="*/ 2 h 28"/>
                        <a:gd name="T8" fmla="*/ 7 w 44"/>
                        <a:gd name="T9" fmla="*/ 1 h 28"/>
                        <a:gd name="T10" fmla="*/ 42 w 44"/>
                        <a:gd name="T11" fmla="*/ 21 h 28"/>
                        <a:gd name="T12" fmla="*/ 43 w 44"/>
                        <a:gd name="T13" fmla="*/ 26 h 28"/>
                        <a:gd name="T14" fmla="*/ 40 w 44"/>
                        <a:gd name="T15" fmla="*/ 28 h 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 h="28">
                          <a:moveTo>
                            <a:pt x="40" y="28"/>
                          </a:moveTo>
                          <a:cubicBezTo>
                            <a:pt x="39" y="28"/>
                            <a:pt x="39" y="28"/>
                            <a:pt x="38" y="28"/>
                          </a:cubicBezTo>
                          <a:cubicBezTo>
                            <a:pt x="3" y="7"/>
                            <a:pt x="3" y="7"/>
                            <a:pt x="3" y="7"/>
                          </a:cubicBezTo>
                          <a:cubicBezTo>
                            <a:pt x="1" y="6"/>
                            <a:pt x="0" y="4"/>
                            <a:pt x="1" y="2"/>
                          </a:cubicBezTo>
                          <a:cubicBezTo>
                            <a:pt x="3" y="0"/>
                            <a:pt x="5" y="0"/>
                            <a:pt x="7" y="1"/>
                          </a:cubicBezTo>
                          <a:cubicBezTo>
                            <a:pt x="42" y="21"/>
                            <a:pt x="42" y="21"/>
                            <a:pt x="42" y="21"/>
                          </a:cubicBezTo>
                          <a:cubicBezTo>
                            <a:pt x="44" y="22"/>
                            <a:pt x="44" y="24"/>
                            <a:pt x="43" y="26"/>
                          </a:cubicBezTo>
                          <a:cubicBezTo>
                            <a:pt x="43" y="27"/>
                            <a:pt x="41" y="28"/>
                            <a:pt x="40"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2" name="Freeform 255"/>
                    <p:cNvSpPr>
                      <a:spLocks/>
                    </p:cNvSpPr>
                    <p:nvPr/>
                  </p:nvSpPr>
                  <p:spPr bwMode="auto">
                    <a:xfrm>
                      <a:off x="6045201" y="1452563"/>
                      <a:ext cx="71438" cy="106363"/>
                    </a:xfrm>
                    <a:custGeom>
                      <a:avLst/>
                      <a:gdLst>
                        <a:gd name="T0" fmla="*/ 25 w 29"/>
                        <a:gd name="T1" fmla="*/ 43 h 43"/>
                        <a:gd name="T2" fmla="*/ 22 w 29"/>
                        <a:gd name="T3" fmla="*/ 41 h 43"/>
                        <a:gd name="T4" fmla="*/ 1 w 29"/>
                        <a:gd name="T5" fmla="*/ 6 h 43"/>
                        <a:gd name="T6" fmla="*/ 3 w 29"/>
                        <a:gd name="T7" fmla="*/ 1 h 43"/>
                        <a:gd name="T8" fmla="*/ 8 w 29"/>
                        <a:gd name="T9" fmla="*/ 2 h 43"/>
                        <a:gd name="T10" fmla="*/ 28 w 29"/>
                        <a:gd name="T11" fmla="*/ 37 h 43"/>
                        <a:gd name="T12" fmla="*/ 27 w 29"/>
                        <a:gd name="T13" fmla="*/ 43 h 43"/>
                        <a:gd name="T14" fmla="*/ 25 w 29"/>
                        <a:gd name="T15" fmla="*/ 43 h 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 h="43">
                          <a:moveTo>
                            <a:pt x="25" y="43"/>
                          </a:moveTo>
                          <a:cubicBezTo>
                            <a:pt x="24" y="43"/>
                            <a:pt x="22" y="42"/>
                            <a:pt x="22" y="41"/>
                          </a:cubicBezTo>
                          <a:cubicBezTo>
                            <a:pt x="1" y="6"/>
                            <a:pt x="1" y="6"/>
                            <a:pt x="1" y="6"/>
                          </a:cubicBezTo>
                          <a:cubicBezTo>
                            <a:pt x="0" y="4"/>
                            <a:pt x="1" y="2"/>
                            <a:pt x="3" y="1"/>
                          </a:cubicBezTo>
                          <a:cubicBezTo>
                            <a:pt x="5" y="0"/>
                            <a:pt x="7" y="0"/>
                            <a:pt x="8" y="2"/>
                          </a:cubicBezTo>
                          <a:cubicBezTo>
                            <a:pt x="28" y="37"/>
                            <a:pt x="28" y="37"/>
                            <a:pt x="28" y="37"/>
                          </a:cubicBezTo>
                          <a:cubicBezTo>
                            <a:pt x="29" y="39"/>
                            <a:pt x="29" y="41"/>
                            <a:pt x="27" y="43"/>
                          </a:cubicBezTo>
                          <a:cubicBezTo>
                            <a:pt x="26" y="43"/>
                            <a:pt x="26" y="43"/>
                            <a:pt x="25" y="4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3" name="Freeform 256"/>
                    <p:cNvSpPr>
                      <a:spLocks/>
                    </p:cNvSpPr>
                    <p:nvPr/>
                  </p:nvSpPr>
                  <p:spPr bwMode="auto">
                    <a:xfrm>
                      <a:off x="5924551" y="1571626"/>
                      <a:ext cx="107950" cy="71438"/>
                    </a:xfrm>
                    <a:custGeom>
                      <a:avLst/>
                      <a:gdLst>
                        <a:gd name="T0" fmla="*/ 40 w 44"/>
                        <a:gd name="T1" fmla="*/ 29 h 29"/>
                        <a:gd name="T2" fmla="*/ 38 w 44"/>
                        <a:gd name="T3" fmla="*/ 29 h 29"/>
                        <a:gd name="T4" fmla="*/ 3 w 44"/>
                        <a:gd name="T5" fmla="*/ 8 h 29"/>
                        <a:gd name="T6" fmla="*/ 1 w 44"/>
                        <a:gd name="T7" fmla="*/ 3 h 29"/>
                        <a:gd name="T8" fmla="*/ 7 w 44"/>
                        <a:gd name="T9" fmla="*/ 2 h 29"/>
                        <a:gd name="T10" fmla="*/ 42 w 44"/>
                        <a:gd name="T11" fmla="*/ 22 h 29"/>
                        <a:gd name="T12" fmla="*/ 43 w 44"/>
                        <a:gd name="T13" fmla="*/ 27 h 29"/>
                        <a:gd name="T14" fmla="*/ 40 w 44"/>
                        <a:gd name="T15" fmla="*/ 29 h 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 h="29">
                          <a:moveTo>
                            <a:pt x="40" y="29"/>
                          </a:moveTo>
                          <a:cubicBezTo>
                            <a:pt x="39" y="29"/>
                            <a:pt x="39" y="29"/>
                            <a:pt x="38" y="29"/>
                          </a:cubicBezTo>
                          <a:cubicBezTo>
                            <a:pt x="3" y="8"/>
                            <a:pt x="3" y="8"/>
                            <a:pt x="3" y="8"/>
                          </a:cubicBezTo>
                          <a:cubicBezTo>
                            <a:pt x="1" y="7"/>
                            <a:pt x="0" y="5"/>
                            <a:pt x="1" y="3"/>
                          </a:cubicBezTo>
                          <a:cubicBezTo>
                            <a:pt x="3" y="1"/>
                            <a:pt x="5" y="0"/>
                            <a:pt x="7" y="2"/>
                          </a:cubicBezTo>
                          <a:cubicBezTo>
                            <a:pt x="42" y="22"/>
                            <a:pt x="42" y="22"/>
                            <a:pt x="42" y="22"/>
                          </a:cubicBezTo>
                          <a:cubicBezTo>
                            <a:pt x="44" y="23"/>
                            <a:pt x="44" y="25"/>
                            <a:pt x="43" y="27"/>
                          </a:cubicBezTo>
                          <a:cubicBezTo>
                            <a:pt x="43" y="28"/>
                            <a:pt x="41" y="29"/>
                            <a:pt x="40"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4" name="Freeform 257"/>
                    <p:cNvSpPr>
                      <a:spLocks/>
                    </p:cNvSpPr>
                    <p:nvPr/>
                  </p:nvSpPr>
                  <p:spPr bwMode="auto">
                    <a:xfrm>
                      <a:off x="5881688" y="1739901"/>
                      <a:ext cx="119063" cy="17463"/>
                    </a:xfrm>
                    <a:custGeom>
                      <a:avLst/>
                      <a:gdLst>
                        <a:gd name="T0" fmla="*/ 45 w 48"/>
                        <a:gd name="T1" fmla="*/ 7 h 7"/>
                        <a:gd name="T2" fmla="*/ 4 w 48"/>
                        <a:gd name="T3" fmla="*/ 7 h 7"/>
                        <a:gd name="T4" fmla="*/ 0 w 48"/>
                        <a:gd name="T5" fmla="*/ 4 h 7"/>
                        <a:gd name="T6" fmla="*/ 4 w 48"/>
                        <a:gd name="T7" fmla="*/ 0 h 7"/>
                        <a:gd name="T8" fmla="*/ 45 w 48"/>
                        <a:gd name="T9" fmla="*/ 0 h 7"/>
                        <a:gd name="T10" fmla="*/ 48 w 48"/>
                        <a:gd name="T11" fmla="*/ 4 h 7"/>
                        <a:gd name="T12" fmla="*/ 45 w 48"/>
                        <a:gd name="T13" fmla="*/ 7 h 7"/>
                      </a:gdLst>
                      <a:ahLst/>
                      <a:cxnLst>
                        <a:cxn ang="0">
                          <a:pos x="T0" y="T1"/>
                        </a:cxn>
                        <a:cxn ang="0">
                          <a:pos x="T2" y="T3"/>
                        </a:cxn>
                        <a:cxn ang="0">
                          <a:pos x="T4" y="T5"/>
                        </a:cxn>
                        <a:cxn ang="0">
                          <a:pos x="T6" y="T7"/>
                        </a:cxn>
                        <a:cxn ang="0">
                          <a:pos x="T8" y="T9"/>
                        </a:cxn>
                        <a:cxn ang="0">
                          <a:pos x="T10" y="T11"/>
                        </a:cxn>
                        <a:cxn ang="0">
                          <a:pos x="T12" y="T13"/>
                        </a:cxn>
                      </a:cxnLst>
                      <a:rect l="0" t="0" r="r" b="b"/>
                      <a:pathLst>
                        <a:path w="48" h="7">
                          <a:moveTo>
                            <a:pt x="45" y="7"/>
                          </a:moveTo>
                          <a:cubicBezTo>
                            <a:pt x="4" y="7"/>
                            <a:pt x="4" y="7"/>
                            <a:pt x="4" y="7"/>
                          </a:cubicBezTo>
                          <a:cubicBezTo>
                            <a:pt x="2" y="7"/>
                            <a:pt x="0" y="6"/>
                            <a:pt x="0" y="4"/>
                          </a:cubicBezTo>
                          <a:cubicBezTo>
                            <a:pt x="0" y="1"/>
                            <a:pt x="2" y="0"/>
                            <a:pt x="4" y="0"/>
                          </a:cubicBezTo>
                          <a:cubicBezTo>
                            <a:pt x="45" y="0"/>
                            <a:pt x="45" y="0"/>
                            <a:pt x="45" y="0"/>
                          </a:cubicBezTo>
                          <a:cubicBezTo>
                            <a:pt x="47" y="0"/>
                            <a:pt x="48" y="1"/>
                            <a:pt x="48" y="4"/>
                          </a:cubicBezTo>
                          <a:cubicBezTo>
                            <a:pt x="48" y="6"/>
                            <a:pt x="47" y="7"/>
                            <a:pt x="45"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5" name="Freeform 258"/>
                    <p:cNvSpPr>
                      <a:spLocks/>
                    </p:cNvSpPr>
                    <p:nvPr/>
                  </p:nvSpPr>
                  <p:spPr bwMode="auto">
                    <a:xfrm>
                      <a:off x="5924551" y="1854201"/>
                      <a:ext cx="107950" cy="69850"/>
                    </a:xfrm>
                    <a:custGeom>
                      <a:avLst/>
                      <a:gdLst>
                        <a:gd name="T0" fmla="*/ 5 w 44"/>
                        <a:gd name="T1" fmla="*/ 28 h 28"/>
                        <a:gd name="T2" fmla="*/ 2 w 44"/>
                        <a:gd name="T3" fmla="*/ 26 h 28"/>
                        <a:gd name="T4" fmla="*/ 3 w 44"/>
                        <a:gd name="T5" fmla="*/ 21 h 28"/>
                        <a:gd name="T6" fmla="*/ 38 w 44"/>
                        <a:gd name="T7" fmla="*/ 1 h 28"/>
                        <a:gd name="T8" fmla="*/ 43 w 44"/>
                        <a:gd name="T9" fmla="*/ 2 h 28"/>
                        <a:gd name="T10" fmla="*/ 42 w 44"/>
                        <a:gd name="T11" fmla="*/ 7 h 28"/>
                        <a:gd name="T12" fmla="*/ 7 w 44"/>
                        <a:gd name="T13" fmla="*/ 28 h 28"/>
                        <a:gd name="T14" fmla="*/ 5 w 44"/>
                        <a:gd name="T15" fmla="*/ 28 h 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 h="28">
                          <a:moveTo>
                            <a:pt x="5" y="28"/>
                          </a:moveTo>
                          <a:cubicBezTo>
                            <a:pt x="4" y="28"/>
                            <a:pt x="2" y="27"/>
                            <a:pt x="2" y="26"/>
                          </a:cubicBezTo>
                          <a:cubicBezTo>
                            <a:pt x="0" y="24"/>
                            <a:pt x="1" y="22"/>
                            <a:pt x="3" y="21"/>
                          </a:cubicBezTo>
                          <a:cubicBezTo>
                            <a:pt x="38" y="1"/>
                            <a:pt x="38" y="1"/>
                            <a:pt x="38" y="1"/>
                          </a:cubicBezTo>
                          <a:cubicBezTo>
                            <a:pt x="40" y="0"/>
                            <a:pt x="42" y="0"/>
                            <a:pt x="43" y="2"/>
                          </a:cubicBezTo>
                          <a:cubicBezTo>
                            <a:pt x="44" y="4"/>
                            <a:pt x="44" y="6"/>
                            <a:pt x="42" y="7"/>
                          </a:cubicBezTo>
                          <a:cubicBezTo>
                            <a:pt x="7" y="28"/>
                            <a:pt x="7" y="28"/>
                            <a:pt x="7" y="28"/>
                          </a:cubicBezTo>
                          <a:cubicBezTo>
                            <a:pt x="6" y="28"/>
                            <a:pt x="6" y="28"/>
                            <a:pt x="5"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6" name="Freeform 259"/>
                    <p:cNvSpPr>
                      <a:spLocks noEditPoints="1"/>
                    </p:cNvSpPr>
                    <p:nvPr/>
                  </p:nvSpPr>
                  <p:spPr bwMode="auto">
                    <a:xfrm>
                      <a:off x="6037263" y="1557338"/>
                      <a:ext cx="366713" cy="438150"/>
                    </a:xfrm>
                    <a:custGeom>
                      <a:avLst/>
                      <a:gdLst>
                        <a:gd name="T0" fmla="*/ 109 w 148"/>
                        <a:gd name="T1" fmla="*/ 177 h 177"/>
                        <a:gd name="T2" fmla="*/ 109 w 148"/>
                        <a:gd name="T3" fmla="*/ 177 h 177"/>
                        <a:gd name="T4" fmla="*/ 40 w 148"/>
                        <a:gd name="T5" fmla="*/ 177 h 177"/>
                        <a:gd name="T6" fmla="*/ 33 w 148"/>
                        <a:gd name="T7" fmla="*/ 170 h 177"/>
                        <a:gd name="T8" fmla="*/ 34 w 148"/>
                        <a:gd name="T9" fmla="*/ 169 h 177"/>
                        <a:gd name="T10" fmla="*/ 29 w 148"/>
                        <a:gd name="T11" fmla="*/ 144 h 177"/>
                        <a:gd name="T12" fmla="*/ 0 w 148"/>
                        <a:gd name="T13" fmla="*/ 74 h 177"/>
                        <a:gd name="T14" fmla="*/ 74 w 148"/>
                        <a:gd name="T15" fmla="*/ 0 h 177"/>
                        <a:gd name="T16" fmla="*/ 148 w 148"/>
                        <a:gd name="T17" fmla="*/ 74 h 177"/>
                        <a:gd name="T18" fmla="*/ 120 w 148"/>
                        <a:gd name="T19" fmla="*/ 144 h 177"/>
                        <a:gd name="T20" fmla="*/ 115 w 148"/>
                        <a:gd name="T21" fmla="*/ 169 h 177"/>
                        <a:gd name="T22" fmla="*/ 115 w 148"/>
                        <a:gd name="T23" fmla="*/ 170 h 177"/>
                        <a:gd name="T24" fmla="*/ 109 w 148"/>
                        <a:gd name="T25" fmla="*/ 177 h 177"/>
                        <a:gd name="T26" fmla="*/ 40 w 148"/>
                        <a:gd name="T27" fmla="*/ 164 h 177"/>
                        <a:gd name="T28" fmla="*/ 34 w 148"/>
                        <a:gd name="T29" fmla="*/ 169 h 177"/>
                        <a:gd name="T30" fmla="*/ 40 w 148"/>
                        <a:gd name="T31" fmla="*/ 164 h 177"/>
                        <a:gd name="T32" fmla="*/ 110 w 148"/>
                        <a:gd name="T33" fmla="*/ 164 h 177"/>
                        <a:gd name="T34" fmla="*/ 112 w 148"/>
                        <a:gd name="T35" fmla="*/ 165 h 177"/>
                        <a:gd name="T36" fmla="*/ 110 w 148"/>
                        <a:gd name="T37" fmla="*/ 164 h 177"/>
                        <a:gd name="T38" fmla="*/ 47 w 148"/>
                        <a:gd name="T39" fmla="*/ 164 h 177"/>
                        <a:gd name="T40" fmla="*/ 102 w 148"/>
                        <a:gd name="T41" fmla="*/ 164 h 177"/>
                        <a:gd name="T42" fmla="*/ 103 w 148"/>
                        <a:gd name="T43" fmla="*/ 158 h 177"/>
                        <a:gd name="T44" fmla="*/ 110 w 148"/>
                        <a:gd name="T45" fmla="*/ 137 h 177"/>
                        <a:gd name="T46" fmla="*/ 135 w 148"/>
                        <a:gd name="T47" fmla="*/ 74 h 177"/>
                        <a:gd name="T48" fmla="*/ 74 w 148"/>
                        <a:gd name="T49" fmla="*/ 13 h 177"/>
                        <a:gd name="T50" fmla="*/ 13 w 148"/>
                        <a:gd name="T51" fmla="*/ 74 h 177"/>
                        <a:gd name="T52" fmla="*/ 39 w 148"/>
                        <a:gd name="T53" fmla="*/ 137 h 177"/>
                        <a:gd name="T54" fmla="*/ 46 w 148"/>
                        <a:gd name="T55" fmla="*/ 158 h 177"/>
                        <a:gd name="T56" fmla="*/ 47 w 148"/>
                        <a:gd name="T57" fmla="*/ 164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48" h="177">
                          <a:moveTo>
                            <a:pt x="109" y="177"/>
                          </a:moveTo>
                          <a:cubicBezTo>
                            <a:pt x="109" y="177"/>
                            <a:pt x="109" y="177"/>
                            <a:pt x="109" y="177"/>
                          </a:cubicBezTo>
                          <a:cubicBezTo>
                            <a:pt x="40" y="177"/>
                            <a:pt x="40" y="177"/>
                            <a:pt x="40" y="177"/>
                          </a:cubicBezTo>
                          <a:cubicBezTo>
                            <a:pt x="36" y="177"/>
                            <a:pt x="33" y="174"/>
                            <a:pt x="33" y="170"/>
                          </a:cubicBezTo>
                          <a:cubicBezTo>
                            <a:pt x="33" y="170"/>
                            <a:pt x="34" y="170"/>
                            <a:pt x="34" y="169"/>
                          </a:cubicBezTo>
                          <a:cubicBezTo>
                            <a:pt x="34" y="165"/>
                            <a:pt x="34" y="151"/>
                            <a:pt x="29" y="144"/>
                          </a:cubicBezTo>
                          <a:cubicBezTo>
                            <a:pt x="1" y="109"/>
                            <a:pt x="0" y="75"/>
                            <a:pt x="0" y="74"/>
                          </a:cubicBezTo>
                          <a:cubicBezTo>
                            <a:pt x="0" y="33"/>
                            <a:pt x="34" y="0"/>
                            <a:pt x="74" y="0"/>
                          </a:cubicBezTo>
                          <a:cubicBezTo>
                            <a:pt x="115" y="0"/>
                            <a:pt x="148" y="33"/>
                            <a:pt x="148" y="74"/>
                          </a:cubicBezTo>
                          <a:cubicBezTo>
                            <a:pt x="148" y="75"/>
                            <a:pt x="148" y="109"/>
                            <a:pt x="120" y="144"/>
                          </a:cubicBezTo>
                          <a:cubicBezTo>
                            <a:pt x="115" y="151"/>
                            <a:pt x="115" y="165"/>
                            <a:pt x="115" y="169"/>
                          </a:cubicBezTo>
                          <a:cubicBezTo>
                            <a:pt x="115" y="169"/>
                            <a:pt x="115" y="170"/>
                            <a:pt x="115" y="170"/>
                          </a:cubicBezTo>
                          <a:cubicBezTo>
                            <a:pt x="115" y="174"/>
                            <a:pt x="112" y="177"/>
                            <a:pt x="109" y="177"/>
                          </a:cubicBezTo>
                          <a:close/>
                          <a:moveTo>
                            <a:pt x="40" y="164"/>
                          </a:moveTo>
                          <a:cubicBezTo>
                            <a:pt x="36" y="164"/>
                            <a:pt x="34" y="167"/>
                            <a:pt x="34" y="169"/>
                          </a:cubicBezTo>
                          <a:cubicBezTo>
                            <a:pt x="34" y="166"/>
                            <a:pt x="37" y="164"/>
                            <a:pt x="40" y="164"/>
                          </a:cubicBezTo>
                          <a:close/>
                          <a:moveTo>
                            <a:pt x="110" y="164"/>
                          </a:moveTo>
                          <a:cubicBezTo>
                            <a:pt x="111" y="164"/>
                            <a:pt x="112" y="164"/>
                            <a:pt x="112" y="165"/>
                          </a:cubicBezTo>
                          <a:cubicBezTo>
                            <a:pt x="112" y="164"/>
                            <a:pt x="111" y="164"/>
                            <a:pt x="110" y="164"/>
                          </a:cubicBezTo>
                          <a:close/>
                          <a:moveTo>
                            <a:pt x="47" y="164"/>
                          </a:moveTo>
                          <a:cubicBezTo>
                            <a:pt x="102" y="164"/>
                            <a:pt x="102" y="164"/>
                            <a:pt x="102" y="164"/>
                          </a:cubicBezTo>
                          <a:cubicBezTo>
                            <a:pt x="102" y="161"/>
                            <a:pt x="103" y="158"/>
                            <a:pt x="103" y="158"/>
                          </a:cubicBezTo>
                          <a:cubicBezTo>
                            <a:pt x="104" y="149"/>
                            <a:pt x="106" y="142"/>
                            <a:pt x="110" y="137"/>
                          </a:cubicBezTo>
                          <a:cubicBezTo>
                            <a:pt x="135" y="105"/>
                            <a:pt x="135" y="75"/>
                            <a:pt x="135" y="74"/>
                          </a:cubicBezTo>
                          <a:cubicBezTo>
                            <a:pt x="135" y="41"/>
                            <a:pt x="108" y="13"/>
                            <a:pt x="74" y="13"/>
                          </a:cubicBezTo>
                          <a:cubicBezTo>
                            <a:pt x="41" y="13"/>
                            <a:pt x="13" y="41"/>
                            <a:pt x="13" y="74"/>
                          </a:cubicBezTo>
                          <a:cubicBezTo>
                            <a:pt x="13" y="75"/>
                            <a:pt x="14" y="105"/>
                            <a:pt x="39" y="137"/>
                          </a:cubicBezTo>
                          <a:cubicBezTo>
                            <a:pt x="43" y="142"/>
                            <a:pt x="45" y="149"/>
                            <a:pt x="46" y="158"/>
                          </a:cubicBezTo>
                          <a:cubicBezTo>
                            <a:pt x="46" y="158"/>
                            <a:pt x="46" y="161"/>
                            <a:pt x="47" y="1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7" name="Freeform 260"/>
                    <p:cNvSpPr>
                      <a:spLocks/>
                    </p:cNvSpPr>
                    <p:nvPr/>
                  </p:nvSpPr>
                  <p:spPr bwMode="auto">
                    <a:xfrm>
                      <a:off x="6126163" y="1997076"/>
                      <a:ext cx="192088" cy="33338"/>
                    </a:xfrm>
                    <a:custGeom>
                      <a:avLst/>
                      <a:gdLst>
                        <a:gd name="T0" fmla="*/ 71 w 77"/>
                        <a:gd name="T1" fmla="*/ 13 h 13"/>
                        <a:gd name="T2" fmla="*/ 6 w 77"/>
                        <a:gd name="T3" fmla="*/ 13 h 13"/>
                        <a:gd name="T4" fmla="*/ 0 w 77"/>
                        <a:gd name="T5" fmla="*/ 6 h 13"/>
                        <a:gd name="T6" fmla="*/ 6 w 77"/>
                        <a:gd name="T7" fmla="*/ 0 h 13"/>
                        <a:gd name="T8" fmla="*/ 71 w 77"/>
                        <a:gd name="T9" fmla="*/ 0 h 13"/>
                        <a:gd name="T10" fmla="*/ 77 w 77"/>
                        <a:gd name="T11" fmla="*/ 6 h 13"/>
                        <a:gd name="T12" fmla="*/ 71 w 77"/>
                        <a:gd name="T13" fmla="*/ 13 h 13"/>
                      </a:gdLst>
                      <a:ahLst/>
                      <a:cxnLst>
                        <a:cxn ang="0">
                          <a:pos x="T0" y="T1"/>
                        </a:cxn>
                        <a:cxn ang="0">
                          <a:pos x="T2" y="T3"/>
                        </a:cxn>
                        <a:cxn ang="0">
                          <a:pos x="T4" y="T5"/>
                        </a:cxn>
                        <a:cxn ang="0">
                          <a:pos x="T6" y="T7"/>
                        </a:cxn>
                        <a:cxn ang="0">
                          <a:pos x="T8" y="T9"/>
                        </a:cxn>
                        <a:cxn ang="0">
                          <a:pos x="T10" y="T11"/>
                        </a:cxn>
                        <a:cxn ang="0">
                          <a:pos x="T12" y="T13"/>
                        </a:cxn>
                      </a:cxnLst>
                      <a:rect l="0" t="0" r="r" b="b"/>
                      <a:pathLst>
                        <a:path w="77" h="13">
                          <a:moveTo>
                            <a:pt x="71" y="13"/>
                          </a:moveTo>
                          <a:cubicBezTo>
                            <a:pt x="6" y="13"/>
                            <a:pt x="6" y="13"/>
                            <a:pt x="6" y="13"/>
                          </a:cubicBezTo>
                          <a:cubicBezTo>
                            <a:pt x="3" y="13"/>
                            <a:pt x="0" y="10"/>
                            <a:pt x="0" y="6"/>
                          </a:cubicBezTo>
                          <a:cubicBezTo>
                            <a:pt x="0" y="2"/>
                            <a:pt x="3" y="0"/>
                            <a:pt x="6" y="0"/>
                          </a:cubicBezTo>
                          <a:cubicBezTo>
                            <a:pt x="71" y="0"/>
                            <a:pt x="71" y="0"/>
                            <a:pt x="71" y="0"/>
                          </a:cubicBezTo>
                          <a:cubicBezTo>
                            <a:pt x="74" y="0"/>
                            <a:pt x="77" y="2"/>
                            <a:pt x="77" y="6"/>
                          </a:cubicBezTo>
                          <a:cubicBezTo>
                            <a:pt x="77" y="10"/>
                            <a:pt x="74" y="13"/>
                            <a:pt x="71"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8" name="Freeform 261"/>
                    <p:cNvSpPr>
                      <a:spLocks/>
                    </p:cNvSpPr>
                    <p:nvPr/>
                  </p:nvSpPr>
                  <p:spPr bwMode="auto">
                    <a:xfrm>
                      <a:off x="6138863" y="2030413"/>
                      <a:ext cx="166688" cy="31750"/>
                    </a:xfrm>
                    <a:custGeom>
                      <a:avLst/>
                      <a:gdLst>
                        <a:gd name="T0" fmla="*/ 61 w 67"/>
                        <a:gd name="T1" fmla="*/ 13 h 13"/>
                        <a:gd name="T2" fmla="*/ 6 w 67"/>
                        <a:gd name="T3" fmla="*/ 13 h 13"/>
                        <a:gd name="T4" fmla="*/ 0 w 67"/>
                        <a:gd name="T5" fmla="*/ 7 h 13"/>
                        <a:gd name="T6" fmla="*/ 6 w 67"/>
                        <a:gd name="T7" fmla="*/ 0 h 13"/>
                        <a:gd name="T8" fmla="*/ 61 w 67"/>
                        <a:gd name="T9" fmla="*/ 0 h 13"/>
                        <a:gd name="T10" fmla="*/ 67 w 67"/>
                        <a:gd name="T11" fmla="*/ 7 h 13"/>
                        <a:gd name="T12" fmla="*/ 61 w 67"/>
                        <a:gd name="T13" fmla="*/ 13 h 13"/>
                      </a:gdLst>
                      <a:ahLst/>
                      <a:cxnLst>
                        <a:cxn ang="0">
                          <a:pos x="T0" y="T1"/>
                        </a:cxn>
                        <a:cxn ang="0">
                          <a:pos x="T2" y="T3"/>
                        </a:cxn>
                        <a:cxn ang="0">
                          <a:pos x="T4" y="T5"/>
                        </a:cxn>
                        <a:cxn ang="0">
                          <a:pos x="T6" y="T7"/>
                        </a:cxn>
                        <a:cxn ang="0">
                          <a:pos x="T8" y="T9"/>
                        </a:cxn>
                        <a:cxn ang="0">
                          <a:pos x="T10" y="T11"/>
                        </a:cxn>
                        <a:cxn ang="0">
                          <a:pos x="T12" y="T13"/>
                        </a:cxn>
                      </a:cxnLst>
                      <a:rect l="0" t="0" r="r" b="b"/>
                      <a:pathLst>
                        <a:path w="67" h="13">
                          <a:moveTo>
                            <a:pt x="61" y="13"/>
                          </a:moveTo>
                          <a:cubicBezTo>
                            <a:pt x="6" y="13"/>
                            <a:pt x="6" y="13"/>
                            <a:pt x="6" y="13"/>
                          </a:cubicBezTo>
                          <a:cubicBezTo>
                            <a:pt x="2" y="13"/>
                            <a:pt x="0" y="10"/>
                            <a:pt x="0" y="7"/>
                          </a:cubicBezTo>
                          <a:cubicBezTo>
                            <a:pt x="0" y="3"/>
                            <a:pt x="2" y="0"/>
                            <a:pt x="6" y="0"/>
                          </a:cubicBezTo>
                          <a:cubicBezTo>
                            <a:pt x="61" y="0"/>
                            <a:pt x="61" y="0"/>
                            <a:pt x="61" y="0"/>
                          </a:cubicBezTo>
                          <a:cubicBezTo>
                            <a:pt x="64" y="0"/>
                            <a:pt x="67" y="3"/>
                            <a:pt x="67" y="7"/>
                          </a:cubicBezTo>
                          <a:cubicBezTo>
                            <a:pt x="67" y="10"/>
                            <a:pt x="64" y="13"/>
                            <a:pt x="61"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9" name="Freeform 262"/>
                    <p:cNvSpPr>
                      <a:spLocks/>
                    </p:cNvSpPr>
                    <p:nvPr/>
                  </p:nvSpPr>
                  <p:spPr bwMode="auto">
                    <a:xfrm>
                      <a:off x="6159501" y="2063751"/>
                      <a:ext cx="125413" cy="33338"/>
                    </a:xfrm>
                    <a:custGeom>
                      <a:avLst/>
                      <a:gdLst>
                        <a:gd name="T0" fmla="*/ 45 w 51"/>
                        <a:gd name="T1" fmla="*/ 13 h 13"/>
                        <a:gd name="T2" fmla="*/ 6 w 51"/>
                        <a:gd name="T3" fmla="*/ 13 h 13"/>
                        <a:gd name="T4" fmla="*/ 0 w 51"/>
                        <a:gd name="T5" fmla="*/ 6 h 13"/>
                        <a:gd name="T6" fmla="*/ 6 w 51"/>
                        <a:gd name="T7" fmla="*/ 0 h 13"/>
                        <a:gd name="T8" fmla="*/ 45 w 51"/>
                        <a:gd name="T9" fmla="*/ 0 h 13"/>
                        <a:gd name="T10" fmla="*/ 51 w 51"/>
                        <a:gd name="T11" fmla="*/ 6 h 13"/>
                        <a:gd name="T12" fmla="*/ 45 w 51"/>
                        <a:gd name="T13" fmla="*/ 13 h 13"/>
                      </a:gdLst>
                      <a:ahLst/>
                      <a:cxnLst>
                        <a:cxn ang="0">
                          <a:pos x="T0" y="T1"/>
                        </a:cxn>
                        <a:cxn ang="0">
                          <a:pos x="T2" y="T3"/>
                        </a:cxn>
                        <a:cxn ang="0">
                          <a:pos x="T4" y="T5"/>
                        </a:cxn>
                        <a:cxn ang="0">
                          <a:pos x="T6" y="T7"/>
                        </a:cxn>
                        <a:cxn ang="0">
                          <a:pos x="T8" y="T9"/>
                        </a:cxn>
                        <a:cxn ang="0">
                          <a:pos x="T10" y="T11"/>
                        </a:cxn>
                        <a:cxn ang="0">
                          <a:pos x="T12" y="T13"/>
                        </a:cxn>
                      </a:cxnLst>
                      <a:rect l="0" t="0" r="r" b="b"/>
                      <a:pathLst>
                        <a:path w="51" h="13">
                          <a:moveTo>
                            <a:pt x="45" y="13"/>
                          </a:moveTo>
                          <a:cubicBezTo>
                            <a:pt x="6" y="13"/>
                            <a:pt x="6" y="13"/>
                            <a:pt x="6" y="13"/>
                          </a:cubicBezTo>
                          <a:cubicBezTo>
                            <a:pt x="3" y="13"/>
                            <a:pt x="0" y="10"/>
                            <a:pt x="0" y="6"/>
                          </a:cubicBezTo>
                          <a:cubicBezTo>
                            <a:pt x="0" y="3"/>
                            <a:pt x="3" y="0"/>
                            <a:pt x="6" y="0"/>
                          </a:cubicBezTo>
                          <a:cubicBezTo>
                            <a:pt x="45" y="0"/>
                            <a:pt x="45" y="0"/>
                            <a:pt x="45" y="0"/>
                          </a:cubicBezTo>
                          <a:cubicBezTo>
                            <a:pt x="48" y="0"/>
                            <a:pt x="51" y="3"/>
                            <a:pt x="51" y="6"/>
                          </a:cubicBezTo>
                          <a:cubicBezTo>
                            <a:pt x="51" y="10"/>
                            <a:pt x="48" y="13"/>
                            <a:pt x="45"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380" name="AutoShape 112"/>
                <p:cNvSpPr>
                  <a:spLocks/>
                </p:cNvSpPr>
                <p:nvPr/>
              </p:nvSpPr>
              <p:spPr bwMode="auto">
                <a:xfrm>
                  <a:off x="2907341" y="4945314"/>
                  <a:ext cx="415984" cy="458119"/>
                </a:xfrm>
                <a:custGeom>
                  <a:avLst/>
                  <a:gdLst>
                    <a:gd name="T0" fmla="*/ 10510 w 21020"/>
                    <a:gd name="T1" fmla="*/ 10800 h 21600"/>
                    <a:gd name="T2" fmla="*/ 10510 w 21020"/>
                    <a:gd name="T3" fmla="*/ 10800 h 21600"/>
                    <a:gd name="T4" fmla="*/ 10510 w 21020"/>
                    <a:gd name="T5" fmla="*/ 10800 h 21600"/>
                    <a:gd name="T6" fmla="*/ 10510 w 21020"/>
                    <a:gd name="T7" fmla="*/ 10800 h 21600"/>
                  </a:gdLst>
                  <a:ahLst/>
                  <a:cxnLst>
                    <a:cxn ang="0">
                      <a:pos x="T0" y="T1"/>
                    </a:cxn>
                    <a:cxn ang="0">
                      <a:pos x="T2" y="T3"/>
                    </a:cxn>
                    <a:cxn ang="0">
                      <a:pos x="T4" y="T5"/>
                    </a:cxn>
                    <a:cxn ang="0">
                      <a:pos x="T6" y="T7"/>
                    </a:cxn>
                  </a:cxnLst>
                  <a:rect l="0" t="0" r="r" b="b"/>
                  <a:pathLst>
                    <a:path w="21020" h="2160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chemeClr val="bg1"/>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grpSp>
        </p:grpSp>
        <p:sp>
          <p:nvSpPr>
            <p:cNvPr id="384" name="Freeform 217"/>
            <p:cNvSpPr>
              <a:spLocks noEditPoints="1"/>
            </p:cNvSpPr>
            <p:nvPr/>
          </p:nvSpPr>
          <p:spPr bwMode="auto">
            <a:xfrm>
              <a:off x="3386122" y="2030191"/>
              <a:ext cx="412514" cy="469489"/>
            </a:xfrm>
            <a:custGeom>
              <a:avLst/>
              <a:gdLst>
                <a:gd name="T0" fmla="*/ 6 w 116"/>
                <a:gd name="T1" fmla="*/ 126 h 132"/>
                <a:gd name="T2" fmla="*/ 9 w 116"/>
                <a:gd name="T3" fmla="*/ 129 h 132"/>
                <a:gd name="T4" fmla="*/ 24 w 116"/>
                <a:gd name="T5" fmla="*/ 126 h 132"/>
                <a:gd name="T6" fmla="*/ 52 w 116"/>
                <a:gd name="T7" fmla="*/ 89 h 132"/>
                <a:gd name="T8" fmla="*/ 54 w 116"/>
                <a:gd name="T9" fmla="*/ 86 h 132"/>
                <a:gd name="T10" fmla="*/ 86 w 116"/>
                <a:gd name="T11" fmla="*/ 84 h 132"/>
                <a:gd name="T12" fmla="*/ 107 w 116"/>
                <a:gd name="T13" fmla="*/ 29 h 132"/>
                <a:gd name="T14" fmla="*/ 51 w 116"/>
                <a:gd name="T15" fmla="*/ 10 h 132"/>
                <a:gd name="T16" fmla="*/ 30 w 116"/>
                <a:gd name="T17" fmla="*/ 65 h 132"/>
                <a:gd name="T18" fmla="*/ 34 w 116"/>
                <a:gd name="T19" fmla="*/ 72 h 132"/>
                <a:gd name="T20" fmla="*/ 32 w 116"/>
                <a:gd name="T21" fmla="*/ 74 h 132"/>
                <a:gd name="T22" fmla="*/ 4 w 116"/>
                <a:gd name="T23" fmla="*/ 112 h 132"/>
                <a:gd name="T24" fmla="*/ 6 w 116"/>
                <a:gd name="T25" fmla="*/ 126 h 132"/>
                <a:gd name="T26" fmla="*/ 56 w 116"/>
                <a:gd name="T27" fmla="*/ 22 h 132"/>
                <a:gd name="T28" fmla="*/ 95 w 116"/>
                <a:gd name="T29" fmla="*/ 34 h 132"/>
                <a:gd name="T30" fmla="*/ 80 w 116"/>
                <a:gd name="T31" fmla="*/ 72 h 132"/>
                <a:gd name="T32" fmla="*/ 42 w 116"/>
                <a:gd name="T33" fmla="*/ 59 h 132"/>
                <a:gd name="T34" fmla="*/ 56 w 116"/>
                <a:gd name="T35" fmla="*/ 2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6" h="132">
                  <a:moveTo>
                    <a:pt x="6" y="126"/>
                  </a:moveTo>
                  <a:cubicBezTo>
                    <a:pt x="9" y="129"/>
                    <a:pt x="9" y="129"/>
                    <a:pt x="9" y="129"/>
                  </a:cubicBezTo>
                  <a:cubicBezTo>
                    <a:pt x="14" y="132"/>
                    <a:pt x="20" y="131"/>
                    <a:pt x="24" y="126"/>
                  </a:cubicBezTo>
                  <a:cubicBezTo>
                    <a:pt x="52" y="89"/>
                    <a:pt x="52" y="89"/>
                    <a:pt x="52" y="89"/>
                  </a:cubicBezTo>
                  <a:cubicBezTo>
                    <a:pt x="53" y="88"/>
                    <a:pt x="53" y="87"/>
                    <a:pt x="54" y="86"/>
                  </a:cubicBezTo>
                  <a:cubicBezTo>
                    <a:pt x="64" y="89"/>
                    <a:pt x="75" y="89"/>
                    <a:pt x="86" y="84"/>
                  </a:cubicBezTo>
                  <a:cubicBezTo>
                    <a:pt x="107" y="74"/>
                    <a:pt x="116" y="49"/>
                    <a:pt x="107" y="29"/>
                  </a:cubicBezTo>
                  <a:cubicBezTo>
                    <a:pt x="97" y="8"/>
                    <a:pt x="72" y="0"/>
                    <a:pt x="51" y="10"/>
                  </a:cubicBezTo>
                  <a:cubicBezTo>
                    <a:pt x="30" y="20"/>
                    <a:pt x="20" y="45"/>
                    <a:pt x="30" y="65"/>
                  </a:cubicBezTo>
                  <a:cubicBezTo>
                    <a:pt x="31" y="68"/>
                    <a:pt x="33" y="70"/>
                    <a:pt x="34" y="72"/>
                  </a:cubicBezTo>
                  <a:cubicBezTo>
                    <a:pt x="33" y="72"/>
                    <a:pt x="33" y="73"/>
                    <a:pt x="32" y="74"/>
                  </a:cubicBezTo>
                  <a:cubicBezTo>
                    <a:pt x="4" y="112"/>
                    <a:pt x="4" y="112"/>
                    <a:pt x="4" y="112"/>
                  </a:cubicBezTo>
                  <a:cubicBezTo>
                    <a:pt x="0" y="116"/>
                    <a:pt x="1" y="123"/>
                    <a:pt x="6" y="126"/>
                  </a:cubicBezTo>
                  <a:close/>
                  <a:moveTo>
                    <a:pt x="56" y="22"/>
                  </a:moveTo>
                  <a:cubicBezTo>
                    <a:pt x="71" y="15"/>
                    <a:pt x="88" y="21"/>
                    <a:pt x="95" y="34"/>
                  </a:cubicBezTo>
                  <a:cubicBezTo>
                    <a:pt x="101" y="48"/>
                    <a:pt x="95" y="65"/>
                    <a:pt x="80" y="72"/>
                  </a:cubicBezTo>
                  <a:cubicBezTo>
                    <a:pt x="66" y="79"/>
                    <a:pt x="49" y="73"/>
                    <a:pt x="42" y="59"/>
                  </a:cubicBezTo>
                  <a:cubicBezTo>
                    <a:pt x="35" y="45"/>
                    <a:pt x="42" y="29"/>
                    <a:pt x="56" y="22"/>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385" name="Freeform 23"/>
            <p:cNvSpPr>
              <a:spLocks noEditPoints="1"/>
            </p:cNvSpPr>
            <p:nvPr/>
          </p:nvSpPr>
          <p:spPr bwMode="auto">
            <a:xfrm>
              <a:off x="1916885" y="2675349"/>
              <a:ext cx="515643" cy="427815"/>
            </a:xfrm>
            <a:custGeom>
              <a:avLst/>
              <a:gdLst/>
              <a:ahLst/>
              <a:cxnLst>
                <a:cxn ang="0">
                  <a:pos x="312" y="110"/>
                </a:cxn>
                <a:cxn ang="0">
                  <a:pos x="323" y="138"/>
                </a:cxn>
                <a:cxn ang="0">
                  <a:pos x="350" y="127"/>
                </a:cxn>
                <a:cxn ang="0">
                  <a:pos x="339" y="100"/>
                </a:cxn>
                <a:cxn ang="0">
                  <a:pos x="25" y="100"/>
                </a:cxn>
                <a:cxn ang="0">
                  <a:pos x="15" y="127"/>
                </a:cxn>
                <a:cxn ang="0">
                  <a:pos x="42" y="138"/>
                </a:cxn>
                <a:cxn ang="0">
                  <a:pos x="53" y="110"/>
                </a:cxn>
                <a:cxn ang="0">
                  <a:pos x="270" y="60"/>
                </a:cxn>
                <a:cxn ang="0">
                  <a:pos x="248" y="69"/>
                </a:cxn>
                <a:cxn ang="0">
                  <a:pos x="239" y="91"/>
                </a:cxn>
                <a:cxn ang="0">
                  <a:pos x="252" y="116"/>
                </a:cxn>
                <a:cxn ang="0">
                  <a:pos x="276" y="121"/>
                </a:cxn>
                <a:cxn ang="0">
                  <a:pos x="297" y="103"/>
                </a:cxn>
                <a:cxn ang="0">
                  <a:pos x="297" y="80"/>
                </a:cxn>
                <a:cxn ang="0">
                  <a:pos x="276" y="62"/>
                </a:cxn>
                <a:cxn ang="0">
                  <a:pos x="330" y="183"/>
                </a:cxn>
                <a:cxn ang="0">
                  <a:pos x="321" y="152"/>
                </a:cxn>
                <a:cxn ang="0">
                  <a:pos x="350" y="158"/>
                </a:cxn>
                <a:cxn ang="0">
                  <a:pos x="364" y="185"/>
                </a:cxn>
                <a:cxn ang="0">
                  <a:pos x="83" y="63"/>
                </a:cxn>
                <a:cxn ang="0">
                  <a:pos x="65" y="85"/>
                </a:cxn>
                <a:cxn ang="0">
                  <a:pos x="71" y="109"/>
                </a:cxn>
                <a:cxn ang="0">
                  <a:pos x="96" y="121"/>
                </a:cxn>
                <a:cxn ang="0">
                  <a:pos x="118" y="112"/>
                </a:cxn>
                <a:cxn ang="0">
                  <a:pos x="127" y="91"/>
                </a:cxn>
                <a:cxn ang="0">
                  <a:pos x="112" y="65"/>
                </a:cxn>
                <a:cxn ang="0">
                  <a:pos x="35" y="150"/>
                </a:cxn>
                <a:cxn ang="0">
                  <a:pos x="36" y="176"/>
                </a:cxn>
                <a:cxn ang="0">
                  <a:pos x="0" y="185"/>
                </a:cxn>
                <a:cxn ang="0">
                  <a:pos x="15" y="158"/>
                </a:cxn>
                <a:cxn ang="0">
                  <a:pos x="183" y="0"/>
                </a:cxn>
                <a:cxn ang="0">
                  <a:pos x="151" y="13"/>
                </a:cxn>
                <a:cxn ang="0">
                  <a:pos x="138" y="45"/>
                </a:cxn>
                <a:cxn ang="0">
                  <a:pos x="158" y="81"/>
                </a:cxn>
                <a:cxn ang="0">
                  <a:pos x="192" y="89"/>
                </a:cxn>
                <a:cxn ang="0">
                  <a:pos x="225" y="62"/>
                </a:cxn>
                <a:cxn ang="0">
                  <a:pos x="225" y="27"/>
                </a:cxn>
                <a:cxn ang="0">
                  <a:pos x="192" y="0"/>
                </a:cxn>
                <a:cxn ang="0">
                  <a:pos x="265" y="174"/>
                </a:cxn>
                <a:cxn ang="0">
                  <a:pos x="256" y="136"/>
                </a:cxn>
                <a:cxn ang="0">
                  <a:pos x="279" y="136"/>
                </a:cxn>
                <a:cxn ang="0">
                  <a:pos x="316" y="165"/>
                </a:cxn>
                <a:cxn ang="0">
                  <a:pos x="100" y="272"/>
                </a:cxn>
                <a:cxn ang="0">
                  <a:pos x="51" y="165"/>
                </a:cxn>
                <a:cxn ang="0">
                  <a:pos x="85" y="136"/>
                </a:cxn>
                <a:cxn ang="0">
                  <a:pos x="109" y="136"/>
                </a:cxn>
                <a:cxn ang="0">
                  <a:pos x="100" y="174"/>
                </a:cxn>
                <a:cxn ang="0">
                  <a:pos x="252" y="159"/>
                </a:cxn>
                <a:cxn ang="0">
                  <a:pos x="210" y="109"/>
                </a:cxn>
                <a:cxn ang="0">
                  <a:pos x="154" y="109"/>
                </a:cxn>
                <a:cxn ang="0">
                  <a:pos x="112" y="159"/>
                </a:cxn>
              </a:cxnLst>
              <a:rect l="0" t="0" r="r" b="b"/>
              <a:pathLst>
                <a:path w="364" h="301">
                  <a:moveTo>
                    <a:pt x="332" y="98"/>
                  </a:moveTo>
                  <a:lnTo>
                    <a:pt x="332" y="98"/>
                  </a:lnTo>
                  <a:lnTo>
                    <a:pt x="323" y="100"/>
                  </a:lnTo>
                  <a:lnTo>
                    <a:pt x="317" y="105"/>
                  </a:lnTo>
                  <a:lnTo>
                    <a:pt x="312" y="110"/>
                  </a:lnTo>
                  <a:lnTo>
                    <a:pt x="310" y="120"/>
                  </a:lnTo>
                  <a:lnTo>
                    <a:pt x="310" y="120"/>
                  </a:lnTo>
                  <a:lnTo>
                    <a:pt x="312" y="127"/>
                  </a:lnTo>
                  <a:lnTo>
                    <a:pt x="317" y="134"/>
                  </a:lnTo>
                  <a:lnTo>
                    <a:pt x="323" y="138"/>
                  </a:lnTo>
                  <a:lnTo>
                    <a:pt x="332" y="139"/>
                  </a:lnTo>
                  <a:lnTo>
                    <a:pt x="332" y="139"/>
                  </a:lnTo>
                  <a:lnTo>
                    <a:pt x="339" y="138"/>
                  </a:lnTo>
                  <a:lnTo>
                    <a:pt x="346" y="134"/>
                  </a:lnTo>
                  <a:lnTo>
                    <a:pt x="350" y="127"/>
                  </a:lnTo>
                  <a:lnTo>
                    <a:pt x="352" y="120"/>
                  </a:lnTo>
                  <a:lnTo>
                    <a:pt x="352" y="120"/>
                  </a:lnTo>
                  <a:lnTo>
                    <a:pt x="350" y="110"/>
                  </a:lnTo>
                  <a:lnTo>
                    <a:pt x="346" y="105"/>
                  </a:lnTo>
                  <a:lnTo>
                    <a:pt x="339" y="100"/>
                  </a:lnTo>
                  <a:lnTo>
                    <a:pt x="332" y="98"/>
                  </a:lnTo>
                  <a:lnTo>
                    <a:pt x="332" y="98"/>
                  </a:lnTo>
                  <a:close/>
                  <a:moveTo>
                    <a:pt x="35" y="98"/>
                  </a:moveTo>
                  <a:lnTo>
                    <a:pt x="35" y="98"/>
                  </a:lnTo>
                  <a:lnTo>
                    <a:pt x="25" y="100"/>
                  </a:lnTo>
                  <a:lnTo>
                    <a:pt x="20" y="105"/>
                  </a:lnTo>
                  <a:lnTo>
                    <a:pt x="15" y="110"/>
                  </a:lnTo>
                  <a:lnTo>
                    <a:pt x="13" y="120"/>
                  </a:lnTo>
                  <a:lnTo>
                    <a:pt x="13" y="120"/>
                  </a:lnTo>
                  <a:lnTo>
                    <a:pt x="15" y="127"/>
                  </a:lnTo>
                  <a:lnTo>
                    <a:pt x="20" y="134"/>
                  </a:lnTo>
                  <a:lnTo>
                    <a:pt x="25" y="138"/>
                  </a:lnTo>
                  <a:lnTo>
                    <a:pt x="35" y="139"/>
                  </a:lnTo>
                  <a:lnTo>
                    <a:pt x="35" y="139"/>
                  </a:lnTo>
                  <a:lnTo>
                    <a:pt x="42" y="138"/>
                  </a:lnTo>
                  <a:lnTo>
                    <a:pt x="49" y="134"/>
                  </a:lnTo>
                  <a:lnTo>
                    <a:pt x="53" y="127"/>
                  </a:lnTo>
                  <a:lnTo>
                    <a:pt x="54" y="120"/>
                  </a:lnTo>
                  <a:lnTo>
                    <a:pt x="54" y="120"/>
                  </a:lnTo>
                  <a:lnTo>
                    <a:pt x="53" y="110"/>
                  </a:lnTo>
                  <a:lnTo>
                    <a:pt x="49" y="105"/>
                  </a:lnTo>
                  <a:lnTo>
                    <a:pt x="42" y="100"/>
                  </a:lnTo>
                  <a:lnTo>
                    <a:pt x="35" y="98"/>
                  </a:lnTo>
                  <a:lnTo>
                    <a:pt x="35" y="98"/>
                  </a:lnTo>
                  <a:close/>
                  <a:moveTo>
                    <a:pt x="270" y="60"/>
                  </a:moveTo>
                  <a:lnTo>
                    <a:pt x="270" y="60"/>
                  </a:lnTo>
                  <a:lnTo>
                    <a:pt x="263" y="62"/>
                  </a:lnTo>
                  <a:lnTo>
                    <a:pt x="258" y="63"/>
                  </a:lnTo>
                  <a:lnTo>
                    <a:pt x="252" y="65"/>
                  </a:lnTo>
                  <a:lnTo>
                    <a:pt x="248" y="69"/>
                  </a:lnTo>
                  <a:lnTo>
                    <a:pt x="245" y="74"/>
                  </a:lnTo>
                  <a:lnTo>
                    <a:pt x="241" y="80"/>
                  </a:lnTo>
                  <a:lnTo>
                    <a:pt x="239" y="85"/>
                  </a:lnTo>
                  <a:lnTo>
                    <a:pt x="239" y="91"/>
                  </a:lnTo>
                  <a:lnTo>
                    <a:pt x="239" y="91"/>
                  </a:lnTo>
                  <a:lnTo>
                    <a:pt x="239" y="98"/>
                  </a:lnTo>
                  <a:lnTo>
                    <a:pt x="241" y="103"/>
                  </a:lnTo>
                  <a:lnTo>
                    <a:pt x="245" y="109"/>
                  </a:lnTo>
                  <a:lnTo>
                    <a:pt x="248" y="112"/>
                  </a:lnTo>
                  <a:lnTo>
                    <a:pt x="252" y="116"/>
                  </a:lnTo>
                  <a:lnTo>
                    <a:pt x="258" y="120"/>
                  </a:lnTo>
                  <a:lnTo>
                    <a:pt x="263" y="121"/>
                  </a:lnTo>
                  <a:lnTo>
                    <a:pt x="270" y="121"/>
                  </a:lnTo>
                  <a:lnTo>
                    <a:pt x="270" y="121"/>
                  </a:lnTo>
                  <a:lnTo>
                    <a:pt x="276" y="121"/>
                  </a:lnTo>
                  <a:lnTo>
                    <a:pt x="281" y="120"/>
                  </a:lnTo>
                  <a:lnTo>
                    <a:pt x="287" y="116"/>
                  </a:lnTo>
                  <a:lnTo>
                    <a:pt x="292" y="112"/>
                  </a:lnTo>
                  <a:lnTo>
                    <a:pt x="296" y="109"/>
                  </a:lnTo>
                  <a:lnTo>
                    <a:pt x="297" y="103"/>
                  </a:lnTo>
                  <a:lnTo>
                    <a:pt x="299" y="98"/>
                  </a:lnTo>
                  <a:lnTo>
                    <a:pt x="301" y="91"/>
                  </a:lnTo>
                  <a:lnTo>
                    <a:pt x="301" y="91"/>
                  </a:lnTo>
                  <a:lnTo>
                    <a:pt x="299" y="85"/>
                  </a:lnTo>
                  <a:lnTo>
                    <a:pt x="297" y="80"/>
                  </a:lnTo>
                  <a:lnTo>
                    <a:pt x="296" y="74"/>
                  </a:lnTo>
                  <a:lnTo>
                    <a:pt x="292" y="69"/>
                  </a:lnTo>
                  <a:lnTo>
                    <a:pt x="287" y="65"/>
                  </a:lnTo>
                  <a:lnTo>
                    <a:pt x="281" y="63"/>
                  </a:lnTo>
                  <a:lnTo>
                    <a:pt x="276" y="62"/>
                  </a:lnTo>
                  <a:lnTo>
                    <a:pt x="270" y="60"/>
                  </a:lnTo>
                  <a:lnTo>
                    <a:pt x="270" y="60"/>
                  </a:lnTo>
                  <a:close/>
                  <a:moveTo>
                    <a:pt x="364" y="248"/>
                  </a:moveTo>
                  <a:lnTo>
                    <a:pt x="330" y="248"/>
                  </a:lnTo>
                  <a:lnTo>
                    <a:pt x="330" y="183"/>
                  </a:lnTo>
                  <a:lnTo>
                    <a:pt x="330" y="183"/>
                  </a:lnTo>
                  <a:lnTo>
                    <a:pt x="330" y="176"/>
                  </a:lnTo>
                  <a:lnTo>
                    <a:pt x="328" y="167"/>
                  </a:lnTo>
                  <a:lnTo>
                    <a:pt x="321" y="152"/>
                  </a:lnTo>
                  <a:lnTo>
                    <a:pt x="321" y="152"/>
                  </a:lnTo>
                  <a:lnTo>
                    <a:pt x="332" y="150"/>
                  </a:lnTo>
                  <a:lnTo>
                    <a:pt x="332" y="150"/>
                  </a:lnTo>
                  <a:lnTo>
                    <a:pt x="337" y="152"/>
                  </a:lnTo>
                  <a:lnTo>
                    <a:pt x="345" y="154"/>
                  </a:lnTo>
                  <a:lnTo>
                    <a:pt x="350" y="158"/>
                  </a:lnTo>
                  <a:lnTo>
                    <a:pt x="355" y="161"/>
                  </a:lnTo>
                  <a:lnTo>
                    <a:pt x="359" y="167"/>
                  </a:lnTo>
                  <a:lnTo>
                    <a:pt x="363" y="172"/>
                  </a:lnTo>
                  <a:lnTo>
                    <a:pt x="364" y="178"/>
                  </a:lnTo>
                  <a:lnTo>
                    <a:pt x="364" y="185"/>
                  </a:lnTo>
                  <a:lnTo>
                    <a:pt x="364" y="248"/>
                  </a:lnTo>
                  <a:close/>
                  <a:moveTo>
                    <a:pt x="96" y="60"/>
                  </a:moveTo>
                  <a:lnTo>
                    <a:pt x="96" y="60"/>
                  </a:lnTo>
                  <a:lnTo>
                    <a:pt x="89" y="62"/>
                  </a:lnTo>
                  <a:lnTo>
                    <a:pt x="83" y="63"/>
                  </a:lnTo>
                  <a:lnTo>
                    <a:pt x="78" y="65"/>
                  </a:lnTo>
                  <a:lnTo>
                    <a:pt x="74" y="69"/>
                  </a:lnTo>
                  <a:lnTo>
                    <a:pt x="71" y="74"/>
                  </a:lnTo>
                  <a:lnTo>
                    <a:pt x="67" y="80"/>
                  </a:lnTo>
                  <a:lnTo>
                    <a:pt x="65" y="85"/>
                  </a:lnTo>
                  <a:lnTo>
                    <a:pt x="65" y="91"/>
                  </a:lnTo>
                  <a:lnTo>
                    <a:pt x="65" y="91"/>
                  </a:lnTo>
                  <a:lnTo>
                    <a:pt x="65" y="98"/>
                  </a:lnTo>
                  <a:lnTo>
                    <a:pt x="67" y="103"/>
                  </a:lnTo>
                  <a:lnTo>
                    <a:pt x="71" y="109"/>
                  </a:lnTo>
                  <a:lnTo>
                    <a:pt x="74" y="112"/>
                  </a:lnTo>
                  <a:lnTo>
                    <a:pt x="78" y="116"/>
                  </a:lnTo>
                  <a:lnTo>
                    <a:pt x="83" y="120"/>
                  </a:lnTo>
                  <a:lnTo>
                    <a:pt x="89" y="121"/>
                  </a:lnTo>
                  <a:lnTo>
                    <a:pt x="96" y="121"/>
                  </a:lnTo>
                  <a:lnTo>
                    <a:pt x="96" y="121"/>
                  </a:lnTo>
                  <a:lnTo>
                    <a:pt x="102" y="121"/>
                  </a:lnTo>
                  <a:lnTo>
                    <a:pt x="107" y="120"/>
                  </a:lnTo>
                  <a:lnTo>
                    <a:pt x="112" y="116"/>
                  </a:lnTo>
                  <a:lnTo>
                    <a:pt x="118" y="112"/>
                  </a:lnTo>
                  <a:lnTo>
                    <a:pt x="122" y="109"/>
                  </a:lnTo>
                  <a:lnTo>
                    <a:pt x="123" y="103"/>
                  </a:lnTo>
                  <a:lnTo>
                    <a:pt x="125" y="98"/>
                  </a:lnTo>
                  <a:lnTo>
                    <a:pt x="127" y="91"/>
                  </a:lnTo>
                  <a:lnTo>
                    <a:pt x="127" y="91"/>
                  </a:lnTo>
                  <a:lnTo>
                    <a:pt x="125" y="85"/>
                  </a:lnTo>
                  <a:lnTo>
                    <a:pt x="123" y="80"/>
                  </a:lnTo>
                  <a:lnTo>
                    <a:pt x="122" y="74"/>
                  </a:lnTo>
                  <a:lnTo>
                    <a:pt x="118" y="69"/>
                  </a:lnTo>
                  <a:lnTo>
                    <a:pt x="112" y="65"/>
                  </a:lnTo>
                  <a:lnTo>
                    <a:pt x="107" y="63"/>
                  </a:lnTo>
                  <a:lnTo>
                    <a:pt x="102" y="62"/>
                  </a:lnTo>
                  <a:lnTo>
                    <a:pt x="96" y="60"/>
                  </a:lnTo>
                  <a:lnTo>
                    <a:pt x="96" y="60"/>
                  </a:lnTo>
                  <a:close/>
                  <a:moveTo>
                    <a:pt x="35" y="150"/>
                  </a:moveTo>
                  <a:lnTo>
                    <a:pt x="35" y="150"/>
                  </a:lnTo>
                  <a:lnTo>
                    <a:pt x="44" y="152"/>
                  </a:lnTo>
                  <a:lnTo>
                    <a:pt x="44" y="152"/>
                  </a:lnTo>
                  <a:lnTo>
                    <a:pt x="38" y="167"/>
                  </a:lnTo>
                  <a:lnTo>
                    <a:pt x="36" y="176"/>
                  </a:lnTo>
                  <a:lnTo>
                    <a:pt x="35" y="183"/>
                  </a:lnTo>
                  <a:lnTo>
                    <a:pt x="35" y="248"/>
                  </a:lnTo>
                  <a:lnTo>
                    <a:pt x="0" y="248"/>
                  </a:lnTo>
                  <a:lnTo>
                    <a:pt x="0" y="185"/>
                  </a:lnTo>
                  <a:lnTo>
                    <a:pt x="0" y="185"/>
                  </a:lnTo>
                  <a:lnTo>
                    <a:pt x="0" y="178"/>
                  </a:lnTo>
                  <a:lnTo>
                    <a:pt x="2" y="172"/>
                  </a:lnTo>
                  <a:lnTo>
                    <a:pt x="6" y="167"/>
                  </a:lnTo>
                  <a:lnTo>
                    <a:pt x="9" y="161"/>
                  </a:lnTo>
                  <a:lnTo>
                    <a:pt x="15" y="158"/>
                  </a:lnTo>
                  <a:lnTo>
                    <a:pt x="20" y="154"/>
                  </a:lnTo>
                  <a:lnTo>
                    <a:pt x="27" y="152"/>
                  </a:lnTo>
                  <a:lnTo>
                    <a:pt x="35" y="150"/>
                  </a:lnTo>
                  <a:lnTo>
                    <a:pt x="35" y="150"/>
                  </a:lnTo>
                  <a:close/>
                  <a:moveTo>
                    <a:pt x="183" y="0"/>
                  </a:moveTo>
                  <a:lnTo>
                    <a:pt x="183" y="0"/>
                  </a:lnTo>
                  <a:lnTo>
                    <a:pt x="174" y="0"/>
                  </a:lnTo>
                  <a:lnTo>
                    <a:pt x="165" y="4"/>
                  </a:lnTo>
                  <a:lnTo>
                    <a:pt x="158" y="7"/>
                  </a:lnTo>
                  <a:lnTo>
                    <a:pt x="151" y="13"/>
                  </a:lnTo>
                  <a:lnTo>
                    <a:pt x="145" y="20"/>
                  </a:lnTo>
                  <a:lnTo>
                    <a:pt x="141" y="27"/>
                  </a:lnTo>
                  <a:lnTo>
                    <a:pt x="138" y="36"/>
                  </a:lnTo>
                  <a:lnTo>
                    <a:pt x="138" y="45"/>
                  </a:lnTo>
                  <a:lnTo>
                    <a:pt x="138" y="45"/>
                  </a:lnTo>
                  <a:lnTo>
                    <a:pt x="138" y="54"/>
                  </a:lnTo>
                  <a:lnTo>
                    <a:pt x="141" y="62"/>
                  </a:lnTo>
                  <a:lnTo>
                    <a:pt x="145" y="71"/>
                  </a:lnTo>
                  <a:lnTo>
                    <a:pt x="151" y="76"/>
                  </a:lnTo>
                  <a:lnTo>
                    <a:pt x="158" y="81"/>
                  </a:lnTo>
                  <a:lnTo>
                    <a:pt x="165" y="87"/>
                  </a:lnTo>
                  <a:lnTo>
                    <a:pt x="174" y="89"/>
                  </a:lnTo>
                  <a:lnTo>
                    <a:pt x="183" y="91"/>
                  </a:lnTo>
                  <a:lnTo>
                    <a:pt x="183" y="91"/>
                  </a:lnTo>
                  <a:lnTo>
                    <a:pt x="192" y="89"/>
                  </a:lnTo>
                  <a:lnTo>
                    <a:pt x="200" y="87"/>
                  </a:lnTo>
                  <a:lnTo>
                    <a:pt x="209" y="81"/>
                  </a:lnTo>
                  <a:lnTo>
                    <a:pt x="214" y="76"/>
                  </a:lnTo>
                  <a:lnTo>
                    <a:pt x="219" y="71"/>
                  </a:lnTo>
                  <a:lnTo>
                    <a:pt x="225" y="62"/>
                  </a:lnTo>
                  <a:lnTo>
                    <a:pt x="227" y="54"/>
                  </a:lnTo>
                  <a:lnTo>
                    <a:pt x="229" y="45"/>
                  </a:lnTo>
                  <a:lnTo>
                    <a:pt x="229" y="45"/>
                  </a:lnTo>
                  <a:lnTo>
                    <a:pt x="227" y="36"/>
                  </a:lnTo>
                  <a:lnTo>
                    <a:pt x="225" y="27"/>
                  </a:lnTo>
                  <a:lnTo>
                    <a:pt x="219" y="20"/>
                  </a:lnTo>
                  <a:lnTo>
                    <a:pt x="214" y="13"/>
                  </a:lnTo>
                  <a:lnTo>
                    <a:pt x="209" y="7"/>
                  </a:lnTo>
                  <a:lnTo>
                    <a:pt x="200" y="4"/>
                  </a:lnTo>
                  <a:lnTo>
                    <a:pt x="192" y="0"/>
                  </a:lnTo>
                  <a:lnTo>
                    <a:pt x="183" y="0"/>
                  </a:lnTo>
                  <a:lnTo>
                    <a:pt x="183" y="0"/>
                  </a:lnTo>
                  <a:close/>
                  <a:moveTo>
                    <a:pt x="319" y="272"/>
                  </a:moveTo>
                  <a:lnTo>
                    <a:pt x="265" y="272"/>
                  </a:lnTo>
                  <a:lnTo>
                    <a:pt x="265" y="174"/>
                  </a:lnTo>
                  <a:lnTo>
                    <a:pt x="265" y="174"/>
                  </a:lnTo>
                  <a:lnTo>
                    <a:pt x="265" y="163"/>
                  </a:lnTo>
                  <a:lnTo>
                    <a:pt x="263" y="154"/>
                  </a:lnTo>
                  <a:lnTo>
                    <a:pt x="259" y="145"/>
                  </a:lnTo>
                  <a:lnTo>
                    <a:pt x="256" y="136"/>
                  </a:lnTo>
                  <a:lnTo>
                    <a:pt x="256" y="136"/>
                  </a:lnTo>
                  <a:lnTo>
                    <a:pt x="263" y="134"/>
                  </a:lnTo>
                  <a:lnTo>
                    <a:pt x="270" y="134"/>
                  </a:lnTo>
                  <a:lnTo>
                    <a:pt x="270" y="134"/>
                  </a:lnTo>
                  <a:lnTo>
                    <a:pt x="279" y="136"/>
                  </a:lnTo>
                  <a:lnTo>
                    <a:pt x="288" y="138"/>
                  </a:lnTo>
                  <a:lnTo>
                    <a:pt x="297" y="143"/>
                  </a:lnTo>
                  <a:lnTo>
                    <a:pt x="305" y="149"/>
                  </a:lnTo>
                  <a:lnTo>
                    <a:pt x="310" y="156"/>
                  </a:lnTo>
                  <a:lnTo>
                    <a:pt x="316" y="165"/>
                  </a:lnTo>
                  <a:lnTo>
                    <a:pt x="317" y="174"/>
                  </a:lnTo>
                  <a:lnTo>
                    <a:pt x="319" y="183"/>
                  </a:lnTo>
                  <a:lnTo>
                    <a:pt x="319" y="272"/>
                  </a:lnTo>
                  <a:close/>
                  <a:moveTo>
                    <a:pt x="100" y="174"/>
                  </a:moveTo>
                  <a:lnTo>
                    <a:pt x="100" y="272"/>
                  </a:lnTo>
                  <a:lnTo>
                    <a:pt x="45" y="272"/>
                  </a:lnTo>
                  <a:lnTo>
                    <a:pt x="45" y="183"/>
                  </a:lnTo>
                  <a:lnTo>
                    <a:pt x="45" y="183"/>
                  </a:lnTo>
                  <a:lnTo>
                    <a:pt x="47" y="174"/>
                  </a:lnTo>
                  <a:lnTo>
                    <a:pt x="51" y="165"/>
                  </a:lnTo>
                  <a:lnTo>
                    <a:pt x="54" y="156"/>
                  </a:lnTo>
                  <a:lnTo>
                    <a:pt x="60" y="149"/>
                  </a:lnTo>
                  <a:lnTo>
                    <a:pt x="67" y="143"/>
                  </a:lnTo>
                  <a:lnTo>
                    <a:pt x="76" y="138"/>
                  </a:lnTo>
                  <a:lnTo>
                    <a:pt x="85" y="136"/>
                  </a:lnTo>
                  <a:lnTo>
                    <a:pt x="96" y="134"/>
                  </a:lnTo>
                  <a:lnTo>
                    <a:pt x="96" y="134"/>
                  </a:lnTo>
                  <a:lnTo>
                    <a:pt x="103" y="134"/>
                  </a:lnTo>
                  <a:lnTo>
                    <a:pt x="109" y="136"/>
                  </a:lnTo>
                  <a:lnTo>
                    <a:pt x="109" y="136"/>
                  </a:lnTo>
                  <a:lnTo>
                    <a:pt x="105" y="145"/>
                  </a:lnTo>
                  <a:lnTo>
                    <a:pt x="102" y="154"/>
                  </a:lnTo>
                  <a:lnTo>
                    <a:pt x="100" y="163"/>
                  </a:lnTo>
                  <a:lnTo>
                    <a:pt x="100" y="174"/>
                  </a:lnTo>
                  <a:lnTo>
                    <a:pt x="100" y="174"/>
                  </a:lnTo>
                  <a:close/>
                  <a:moveTo>
                    <a:pt x="111" y="301"/>
                  </a:moveTo>
                  <a:lnTo>
                    <a:pt x="254" y="301"/>
                  </a:lnTo>
                  <a:lnTo>
                    <a:pt x="254" y="174"/>
                  </a:lnTo>
                  <a:lnTo>
                    <a:pt x="254" y="174"/>
                  </a:lnTo>
                  <a:lnTo>
                    <a:pt x="252" y="159"/>
                  </a:lnTo>
                  <a:lnTo>
                    <a:pt x="248" y="145"/>
                  </a:lnTo>
                  <a:lnTo>
                    <a:pt x="241" y="134"/>
                  </a:lnTo>
                  <a:lnTo>
                    <a:pt x="232" y="123"/>
                  </a:lnTo>
                  <a:lnTo>
                    <a:pt x="223" y="114"/>
                  </a:lnTo>
                  <a:lnTo>
                    <a:pt x="210" y="109"/>
                  </a:lnTo>
                  <a:lnTo>
                    <a:pt x="198" y="103"/>
                  </a:lnTo>
                  <a:lnTo>
                    <a:pt x="183" y="101"/>
                  </a:lnTo>
                  <a:lnTo>
                    <a:pt x="183" y="101"/>
                  </a:lnTo>
                  <a:lnTo>
                    <a:pt x="169" y="103"/>
                  </a:lnTo>
                  <a:lnTo>
                    <a:pt x="154" y="109"/>
                  </a:lnTo>
                  <a:lnTo>
                    <a:pt x="143" y="114"/>
                  </a:lnTo>
                  <a:lnTo>
                    <a:pt x="132" y="123"/>
                  </a:lnTo>
                  <a:lnTo>
                    <a:pt x="123" y="134"/>
                  </a:lnTo>
                  <a:lnTo>
                    <a:pt x="116" y="145"/>
                  </a:lnTo>
                  <a:lnTo>
                    <a:pt x="112" y="159"/>
                  </a:lnTo>
                  <a:lnTo>
                    <a:pt x="111" y="174"/>
                  </a:lnTo>
                  <a:lnTo>
                    <a:pt x="111" y="301"/>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3102615200"/>
      </p:ext>
    </p:extLst>
  </p:cSld>
  <p:clrMapOvr>
    <a:masterClrMapping/>
  </p:clrMapOvr>
  <p:transition spd="med">
    <p:pull/>
  </p:transition>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14:presetBounceEnd="50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50000">
                                          <p:cBhvr additive="base">
                                            <p:cTn id="7" dur="600" fill="hold"/>
                                            <p:tgtEl>
                                              <p:spTgt spid="2"/>
                                            </p:tgtEl>
                                            <p:attrNameLst>
                                              <p:attrName>ppt_x</p:attrName>
                                            </p:attrNameLst>
                                          </p:cBhvr>
                                          <p:tavLst>
                                            <p:tav tm="0">
                                              <p:val>
                                                <p:strVal val="#ppt_x"/>
                                              </p:val>
                                            </p:tav>
                                            <p:tav tm="100000">
                                              <p:val>
                                                <p:strVal val="#ppt_x"/>
                                              </p:val>
                                            </p:tav>
                                          </p:tavLst>
                                        </p:anim>
                                        <p:anim calcmode="lin" valueType="num" p14:bounceEnd="50000">
                                          <p:cBhvr additive="base">
                                            <p:cTn id="8" dur="6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600"/>
                                </p:stCondLst>
                                <p:childTnLst>
                                  <p:par>
                                    <p:cTn id="10" presetID="2" presetClass="entr" presetSubtype="4" fill="hold" grpId="0" nodeType="afterEffect">
                                      <p:stCondLst>
                                        <p:cond delay="0"/>
                                      </p:stCondLst>
                                      <p:childTnLst>
                                        <p:set>
                                          <p:cBhvr>
                                            <p:cTn id="11" dur="1" fill="hold">
                                              <p:stCondLst>
                                                <p:cond delay="0"/>
                                              </p:stCondLst>
                                            </p:cTn>
                                            <p:tgtEl>
                                              <p:spTgt spid="37"/>
                                            </p:tgtEl>
                                            <p:attrNameLst>
                                              <p:attrName>style.visibility</p:attrName>
                                            </p:attrNameLst>
                                          </p:cBhvr>
                                          <p:to>
                                            <p:strVal val="visible"/>
                                          </p:to>
                                        </p:set>
                                        <p:anim calcmode="lin" valueType="num">
                                          <p:cBhvr additive="base">
                                            <p:cTn id="12" dur="500" fill="hold"/>
                                            <p:tgtEl>
                                              <p:spTgt spid="37"/>
                                            </p:tgtEl>
                                            <p:attrNameLst>
                                              <p:attrName>ppt_x</p:attrName>
                                            </p:attrNameLst>
                                          </p:cBhvr>
                                          <p:tavLst>
                                            <p:tav tm="0">
                                              <p:val>
                                                <p:strVal val="#ppt_x"/>
                                              </p:val>
                                            </p:tav>
                                            <p:tav tm="100000">
                                              <p:val>
                                                <p:strVal val="#ppt_x"/>
                                              </p:val>
                                            </p:tav>
                                          </p:tavLst>
                                        </p:anim>
                                        <p:anim calcmode="lin" valueType="num">
                                          <p:cBhvr additive="base">
                                            <p:cTn id="13" dur="500" fill="hold"/>
                                            <p:tgtEl>
                                              <p:spTgt spid="37"/>
                                            </p:tgtEl>
                                            <p:attrNameLst>
                                              <p:attrName>ppt_y</p:attrName>
                                            </p:attrNameLst>
                                          </p:cBhvr>
                                          <p:tavLst>
                                            <p:tav tm="0">
                                              <p:val>
                                                <p:strVal val="1+#ppt_h/2"/>
                                              </p:val>
                                            </p:tav>
                                            <p:tav tm="100000">
                                              <p:val>
                                                <p:strVal val="#ppt_y"/>
                                              </p:val>
                                            </p:tav>
                                          </p:tavLst>
                                        </p:anim>
                                      </p:childTnLst>
                                    </p:cTn>
                                  </p:par>
                                </p:childTnLst>
                              </p:cTn>
                            </p:par>
                            <p:par>
                              <p:cTn id="14" fill="hold">
                                <p:stCondLst>
                                  <p:cond delay="1100"/>
                                </p:stCondLst>
                                <p:childTnLst>
                                  <p:par>
                                    <p:cTn id="15" presetID="10" presetClass="entr" presetSubtype="0" fill="hold" nodeType="afterEffect">
                                      <p:stCondLst>
                                        <p:cond delay="0"/>
                                      </p:stCondLst>
                                      <p:childTnLst>
                                        <p:set>
                                          <p:cBhvr>
                                            <p:cTn id="16" dur="1" fill="hold">
                                              <p:stCondLst>
                                                <p:cond delay="0"/>
                                              </p:stCondLst>
                                            </p:cTn>
                                            <p:tgtEl>
                                              <p:spTgt spid="386"/>
                                            </p:tgtEl>
                                            <p:attrNameLst>
                                              <p:attrName>style.visibility</p:attrName>
                                            </p:attrNameLst>
                                          </p:cBhvr>
                                          <p:to>
                                            <p:strVal val="visible"/>
                                          </p:to>
                                        </p:set>
                                        <p:animEffect transition="in" filter="fade">
                                          <p:cBhvr>
                                            <p:cTn id="17" dur="500"/>
                                            <p:tgtEl>
                                              <p:spTgt spid="386"/>
                                            </p:tgtEl>
                                          </p:cBhvr>
                                        </p:animEffect>
                                      </p:childTnLst>
                                    </p:cTn>
                                  </p:par>
                                </p:childTnLst>
                              </p:cTn>
                            </p:par>
                            <p:par>
                              <p:cTn id="18" fill="hold">
                                <p:stCondLst>
                                  <p:cond delay="1600"/>
                                </p:stCondLst>
                                <p:childTnLst>
                                  <p:par>
                                    <p:cTn id="19" presetID="42" presetClass="entr" presetSubtype="0" fill="hold" nodeType="afterEffect">
                                      <p:stCondLst>
                                        <p:cond delay="0"/>
                                      </p:stCondLst>
                                      <p:childTnLst>
                                        <p:set>
                                          <p:cBhvr>
                                            <p:cTn id="20" dur="1" fill="hold">
                                              <p:stCondLst>
                                                <p:cond delay="0"/>
                                              </p:stCondLst>
                                            </p:cTn>
                                            <p:tgtEl>
                                              <p:spTgt spid="376"/>
                                            </p:tgtEl>
                                            <p:attrNameLst>
                                              <p:attrName>style.visibility</p:attrName>
                                            </p:attrNameLst>
                                          </p:cBhvr>
                                          <p:to>
                                            <p:strVal val="visible"/>
                                          </p:to>
                                        </p:set>
                                        <p:animEffect transition="in" filter="fade">
                                          <p:cBhvr>
                                            <p:cTn id="21" dur="400"/>
                                            <p:tgtEl>
                                              <p:spTgt spid="376"/>
                                            </p:tgtEl>
                                          </p:cBhvr>
                                        </p:animEffect>
                                        <p:anim calcmode="lin" valueType="num">
                                          <p:cBhvr>
                                            <p:cTn id="22" dur="400" fill="hold"/>
                                            <p:tgtEl>
                                              <p:spTgt spid="376"/>
                                            </p:tgtEl>
                                            <p:attrNameLst>
                                              <p:attrName>ppt_x</p:attrName>
                                            </p:attrNameLst>
                                          </p:cBhvr>
                                          <p:tavLst>
                                            <p:tav tm="0">
                                              <p:val>
                                                <p:strVal val="#ppt_x"/>
                                              </p:val>
                                            </p:tav>
                                            <p:tav tm="100000">
                                              <p:val>
                                                <p:strVal val="#ppt_x"/>
                                              </p:val>
                                            </p:tav>
                                          </p:tavLst>
                                        </p:anim>
                                        <p:anim calcmode="lin" valueType="num">
                                          <p:cBhvr>
                                            <p:cTn id="23" dur="400" fill="hold"/>
                                            <p:tgtEl>
                                              <p:spTgt spid="376"/>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1"/>
                                            </p:tgtEl>
                                            <p:attrNameLst>
                                              <p:attrName>style.visibility</p:attrName>
                                            </p:attrNameLst>
                                          </p:cBhvr>
                                          <p:to>
                                            <p:strVal val="visible"/>
                                          </p:to>
                                        </p:set>
                                        <p:animEffect transition="in" filter="fade">
                                          <p:cBhvr>
                                            <p:cTn id="26" dur="400"/>
                                            <p:tgtEl>
                                              <p:spTgt spid="41"/>
                                            </p:tgtEl>
                                          </p:cBhvr>
                                        </p:animEffect>
                                        <p:anim calcmode="lin" valueType="num">
                                          <p:cBhvr>
                                            <p:cTn id="27" dur="400" fill="hold"/>
                                            <p:tgtEl>
                                              <p:spTgt spid="41"/>
                                            </p:tgtEl>
                                            <p:attrNameLst>
                                              <p:attrName>ppt_x</p:attrName>
                                            </p:attrNameLst>
                                          </p:cBhvr>
                                          <p:tavLst>
                                            <p:tav tm="0">
                                              <p:val>
                                                <p:strVal val="#ppt_x"/>
                                              </p:val>
                                            </p:tav>
                                            <p:tav tm="100000">
                                              <p:val>
                                                <p:strVal val="#ppt_x"/>
                                              </p:val>
                                            </p:tav>
                                          </p:tavLst>
                                        </p:anim>
                                        <p:anim calcmode="lin" valueType="num">
                                          <p:cBhvr>
                                            <p:cTn id="28" dur="400" fill="hold"/>
                                            <p:tgtEl>
                                              <p:spTgt spid="41"/>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nodeType="afterEffect">
                                      <p:stCondLst>
                                        <p:cond delay="0"/>
                                      </p:stCondLst>
                                      <p:childTnLst>
                                        <p:set>
                                          <p:cBhvr>
                                            <p:cTn id="31" dur="1" fill="hold">
                                              <p:stCondLst>
                                                <p:cond delay="0"/>
                                              </p:stCondLst>
                                            </p:cTn>
                                            <p:tgtEl>
                                              <p:spTgt spid="381"/>
                                            </p:tgtEl>
                                            <p:attrNameLst>
                                              <p:attrName>style.visibility</p:attrName>
                                            </p:attrNameLst>
                                          </p:cBhvr>
                                          <p:to>
                                            <p:strVal val="visible"/>
                                          </p:to>
                                        </p:set>
                                        <p:animEffect transition="in" filter="fade">
                                          <p:cBhvr>
                                            <p:cTn id="32" dur="400"/>
                                            <p:tgtEl>
                                              <p:spTgt spid="381"/>
                                            </p:tgtEl>
                                          </p:cBhvr>
                                        </p:animEffect>
                                        <p:anim calcmode="lin" valueType="num">
                                          <p:cBhvr>
                                            <p:cTn id="33" dur="400" fill="hold"/>
                                            <p:tgtEl>
                                              <p:spTgt spid="381"/>
                                            </p:tgtEl>
                                            <p:attrNameLst>
                                              <p:attrName>ppt_x</p:attrName>
                                            </p:attrNameLst>
                                          </p:cBhvr>
                                          <p:tavLst>
                                            <p:tav tm="0">
                                              <p:val>
                                                <p:strVal val="#ppt_x"/>
                                              </p:val>
                                            </p:tav>
                                            <p:tav tm="100000">
                                              <p:val>
                                                <p:strVal val="#ppt_x"/>
                                              </p:val>
                                            </p:tav>
                                          </p:tavLst>
                                        </p:anim>
                                        <p:anim calcmode="lin" valueType="num">
                                          <p:cBhvr>
                                            <p:cTn id="34" dur="400" fill="hold"/>
                                            <p:tgtEl>
                                              <p:spTgt spid="381"/>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47"/>
                                            </p:tgtEl>
                                            <p:attrNameLst>
                                              <p:attrName>style.visibility</p:attrName>
                                            </p:attrNameLst>
                                          </p:cBhvr>
                                          <p:to>
                                            <p:strVal val="visible"/>
                                          </p:to>
                                        </p:set>
                                        <p:animEffect transition="in" filter="fade">
                                          <p:cBhvr>
                                            <p:cTn id="37" dur="400"/>
                                            <p:tgtEl>
                                              <p:spTgt spid="47"/>
                                            </p:tgtEl>
                                          </p:cBhvr>
                                        </p:animEffect>
                                        <p:anim calcmode="lin" valueType="num">
                                          <p:cBhvr>
                                            <p:cTn id="38" dur="400" fill="hold"/>
                                            <p:tgtEl>
                                              <p:spTgt spid="47"/>
                                            </p:tgtEl>
                                            <p:attrNameLst>
                                              <p:attrName>ppt_x</p:attrName>
                                            </p:attrNameLst>
                                          </p:cBhvr>
                                          <p:tavLst>
                                            <p:tav tm="0">
                                              <p:val>
                                                <p:strVal val="#ppt_x"/>
                                              </p:val>
                                            </p:tav>
                                            <p:tav tm="100000">
                                              <p:val>
                                                <p:strVal val="#ppt_x"/>
                                              </p:val>
                                            </p:tav>
                                          </p:tavLst>
                                        </p:anim>
                                        <p:anim calcmode="lin" valueType="num">
                                          <p:cBhvr>
                                            <p:cTn id="39" dur="400" fill="hold"/>
                                            <p:tgtEl>
                                              <p:spTgt spid="47"/>
                                            </p:tgtEl>
                                            <p:attrNameLst>
                                              <p:attrName>ppt_y</p:attrName>
                                            </p:attrNameLst>
                                          </p:cBhvr>
                                          <p:tavLst>
                                            <p:tav tm="0">
                                              <p:val>
                                                <p:strVal val="#ppt_y+.1"/>
                                              </p:val>
                                            </p:tav>
                                            <p:tav tm="100000">
                                              <p:val>
                                                <p:strVal val="#ppt_y"/>
                                              </p:val>
                                            </p:tav>
                                          </p:tavLst>
                                        </p:anim>
                                      </p:childTnLst>
                                    </p:cTn>
                                  </p:par>
                                </p:childTnLst>
                              </p:cTn>
                            </p:par>
                            <p:par>
                              <p:cTn id="40" fill="hold">
                                <p:stCondLst>
                                  <p:cond delay="2400"/>
                                </p:stCondLst>
                                <p:childTnLst>
                                  <p:par>
                                    <p:cTn id="41" presetID="42" presetClass="entr" presetSubtype="0" fill="hold" nodeType="afterEffect">
                                      <p:stCondLst>
                                        <p:cond delay="0"/>
                                      </p:stCondLst>
                                      <p:childTnLst>
                                        <p:set>
                                          <p:cBhvr>
                                            <p:cTn id="42" dur="1" fill="hold">
                                              <p:stCondLst>
                                                <p:cond delay="0"/>
                                              </p:stCondLst>
                                            </p:cTn>
                                            <p:tgtEl>
                                              <p:spTgt spid="377"/>
                                            </p:tgtEl>
                                            <p:attrNameLst>
                                              <p:attrName>style.visibility</p:attrName>
                                            </p:attrNameLst>
                                          </p:cBhvr>
                                          <p:to>
                                            <p:strVal val="visible"/>
                                          </p:to>
                                        </p:set>
                                        <p:animEffect transition="in" filter="fade">
                                          <p:cBhvr>
                                            <p:cTn id="43" dur="400"/>
                                            <p:tgtEl>
                                              <p:spTgt spid="377"/>
                                            </p:tgtEl>
                                          </p:cBhvr>
                                        </p:animEffect>
                                        <p:anim calcmode="lin" valueType="num">
                                          <p:cBhvr>
                                            <p:cTn id="44" dur="400" fill="hold"/>
                                            <p:tgtEl>
                                              <p:spTgt spid="377"/>
                                            </p:tgtEl>
                                            <p:attrNameLst>
                                              <p:attrName>ppt_x</p:attrName>
                                            </p:attrNameLst>
                                          </p:cBhvr>
                                          <p:tavLst>
                                            <p:tav tm="0">
                                              <p:val>
                                                <p:strVal val="#ppt_x"/>
                                              </p:val>
                                            </p:tav>
                                            <p:tav tm="100000">
                                              <p:val>
                                                <p:strVal val="#ppt_x"/>
                                              </p:val>
                                            </p:tav>
                                          </p:tavLst>
                                        </p:anim>
                                        <p:anim calcmode="lin" valueType="num">
                                          <p:cBhvr>
                                            <p:cTn id="45" dur="400" fill="hold"/>
                                            <p:tgtEl>
                                              <p:spTgt spid="377"/>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53"/>
                                            </p:tgtEl>
                                            <p:attrNameLst>
                                              <p:attrName>style.visibility</p:attrName>
                                            </p:attrNameLst>
                                          </p:cBhvr>
                                          <p:to>
                                            <p:strVal val="visible"/>
                                          </p:to>
                                        </p:set>
                                        <p:animEffect transition="in" filter="fade">
                                          <p:cBhvr>
                                            <p:cTn id="48" dur="400"/>
                                            <p:tgtEl>
                                              <p:spTgt spid="53"/>
                                            </p:tgtEl>
                                          </p:cBhvr>
                                        </p:animEffect>
                                        <p:anim calcmode="lin" valueType="num">
                                          <p:cBhvr>
                                            <p:cTn id="49" dur="400" fill="hold"/>
                                            <p:tgtEl>
                                              <p:spTgt spid="53"/>
                                            </p:tgtEl>
                                            <p:attrNameLst>
                                              <p:attrName>ppt_x</p:attrName>
                                            </p:attrNameLst>
                                          </p:cBhvr>
                                          <p:tavLst>
                                            <p:tav tm="0">
                                              <p:val>
                                                <p:strVal val="#ppt_x"/>
                                              </p:val>
                                            </p:tav>
                                            <p:tav tm="100000">
                                              <p:val>
                                                <p:strVal val="#ppt_x"/>
                                              </p:val>
                                            </p:tav>
                                          </p:tavLst>
                                        </p:anim>
                                        <p:anim calcmode="lin" valueType="num">
                                          <p:cBhvr>
                                            <p:cTn id="50" dur="400" fill="hold"/>
                                            <p:tgtEl>
                                              <p:spTgt spid="53"/>
                                            </p:tgtEl>
                                            <p:attrNameLst>
                                              <p:attrName>ppt_y</p:attrName>
                                            </p:attrNameLst>
                                          </p:cBhvr>
                                          <p:tavLst>
                                            <p:tav tm="0">
                                              <p:val>
                                                <p:strVal val="#ppt_y+.1"/>
                                              </p:val>
                                            </p:tav>
                                            <p:tav tm="100000">
                                              <p:val>
                                                <p:strVal val="#ppt_y"/>
                                              </p:val>
                                            </p:tav>
                                          </p:tavLst>
                                        </p:anim>
                                      </p:childTnLst>
                                    </p:cTn>
                                  </p:par>
                                </p:childTnLst>
                              </p:cTn>
                            </p:par>
                            <p:par>
                              <p:cTn id="51" fill="hold">
                                <p:stCondLst>
                                  <p:cond delay="2800"/>
                                </p:stCondLst>
                                <p:childTnLst>
                                  <p:par>
                                    <p:cTn id="52" presetID="42" presetClass="entr" presetSubtype="0" fill="hold" nodeType="afterEffect">
                                      <p:stCondLst>
                                        <p:cond delay="0"/>
                                      </p:stCondLst>
                                      <p:childTnLst>
                                        <p:set>
                                          <p:cBhvr>
                                            <p:cTn id="53" dur="1" fill="hold">
                                              <p:stCondLst>
                                                <p:cond delay="0"/>
                                              </p:stCondLst>
                                            </p:cTn>
                                            <p:tgtEl>
                                              <p:spTgt spid="57"/>
                                            </p:tgtEl>
                                            <p:attrNameLst>
                                              <p:attrName>style.visibility</p:attrName>
                                            </p:attrNameLst>
                                          </p:cBhvr>
                                          <p:to>
                                            <p:strVal val="visible"/>
                                          </p:to>
                                        </p:set>
                                        <p:animEffect transition="in" filter="fade">
                                          <p:cBhvr>
                                            <p:cTn id="54" dur="400"/>
                                            <p:tgtEl>
                                              <p:spTgt spid="57"/>
                                            </p:tgtEl>
                                          </p:cBhvr>
                                        </p:animEffect>
                                        <p:anim calcmode="lin" valueType="num">
                                          <p:cBhvr>
                                            <p:cTn id="55" dur="400" fill="hold"/>
                                            <p:tgtEl>
                                              <p:spTgt spid="57"/>
                                            </p:tgtEl>
                                            <p:attrNameLst>
                                              <p:attrName>ppt_x</p:attrName>
                                            </p:attrNameLst>
                                          </p:cBhvr>
                                          <p:tavLst>
                                            <p:tav tm="0">
                                              <p:val>
                                                <p:strVal val="#ppt_x"/>
                                              </p:val>
                                            </p:tav>
                                            <p:tav tm="100000">
                                              <p:val>
                                                <p:strVal val="#ppt_x"/>
                                              </p:val>
                                            </p:tav>
                                          </p:tavLst>
                                        </p:anim>
                                        <p:anim calcmode="lin" valueType="num">
                                          <p:cBhvr>
                                            <p:cTn id="56" dur="400" fill="hold"/>
                                            <p:tgtEl>
                                              <p:spTgt spid="57"/>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0"/>
                                      </p:stCondLst>
                                      <p:childTnLst>
                                        <p:set>
                                          <p:cBhvr>
                                            <p:cTn id="58" dur="1" fill="hold">
                                              <p:stCondLst>
                                                <p:cond delay="0"/>
                                              </p:stCondLst>
                                            </p:cTn>
                                            <p:tgtEl>
                                              <p:spTgt spid="88"/>
                                            </p:tgtEl>
                                            <p:attrNameLst>
                                              <p:attrName>style.visibility</p:attrName>
                                            </p:attrNameLst>
                                          </p:cBhvr>
                                          <p:to>
                                            <p:strVal val="visible"/>
                                          </p:to>
                                        </p:set>
                                        <p:animEffect transition="in" filter="fade">
                                          <p:cBhvr>
                                            <p:cTn id="59" dur="400"/>
                                            <p:tgtEl>
                                              <p:spTgt spid="88"/>
                                            </p:tgtEl>
                                          </p:cBhvr>
                                        </p:animEffect>
                                        <p:anim calcmode="lin" valueType="num">
                                          <p:cBhvr>
                                            <p:cTn id="60" dur="400" fill="hold"/>
                                            <p:tgtEl>
                                              <p:spTgt spid="88"/>
                                            </p:tgtEl>
                                            <p:attrNameLst>
                                              <p:attrName>ppt_x</p:attrName>
                                            </p:attrNameLst>
                                          </p:cBhvr>
                                          <p:tavLst>
                                            <p:tav tm="0">
                                              <p:val>
                                                <p:strVal val="#ppt_x"/>
                                              </p:val>
                                            </p:tav>
                                            <p:tav tm="100000">
                                              <p:val>
                                                <p:strVal val="#ppt_x"/>
                                              </p:val>
                                            </p:tav>
                                          </p:tavLst>
                                        </p:anim>
                                        <p:anim calcmode="lin" valueType="num">
                                          <p:cBhvr>
                                            <p:cTn id="61" dur="400" fill="hold"/>
                                            <p:tgtEl>
                                              <p:spTgt spid="88"/>
                                            </p:tgtEl>
                                            <p:attrNameLst>
                                              <p:attrName>ppt_y</p:attrName>
                                            </p:attrNameLst>
                                          </p:cBhvr>
                                          <p:tavLst>
                                            <p:tav tm="0">
                                              <p:val>
                                                <p:strVal val="#ppt_y+.1"/>
                                              </p:val>
                                            </p:tav>
                                            <p:tav tm="100000">
                                              <p:val>
                                                <p:strVal val="#ppt_y"/>
                                              </p:val>
                                            </p:tav>
                                          </p:tavLst>
                                        </p:anim>
                                      </p:childTnLst>
                                    </p:cTn>
                                  </p:par>
                                </p:childTnLst>
                              </p:cTn>
                            </p:par>
                            <p:par>
                              <p:cTn id="62" fill="hold">
                                <p:stCondLst>
                                  <p:cond delay="3200"/>
                                </p:stCondLst>
                                <p:childTnLst>
                                  <p:par>
                                    <p:cTn id="63" presetID="42" presetClass="entr" presetSubtype="0" fill="hold" nodeType="afterEffect">
                                      <p:stCondLst>
                                        <p:cond delay="0"/>
                                      </p:stCondLst>
                                      <p:childTnLst>
                                        <p:set>
                                          <p:cBhvr>
                                            <p:cTn id="64" dur="1" fill="hold">
                                              <p:stCondLst>
                                                <p:cond delay="0"/>
                                              </p:stCondLst>
                                            </p:cTn>
                                            <p:tgtEl>
                                              <p:spTgt spid="58"/>
                                            </p:tgtEl>
                                            <p:attrNameLst>
                                              <p:attrName>style.visibility</p:attrName>
                                            </p:attrNameLst>
                                          </p:cBhvr>
                                          <p:to>
                                            <p:strVal val="visible"/>
                                          </p:to>
                                        </p:set>
                                        <p:animEffect transition="in" filter="fade">
                                          <p:cBhvr>
                                            <p:cTn id="65" dur="400"/>
                                            <p:tgtEl>
                                              <p:spTgt spid="58"/>
                                            </p:tgtEl>
                                          </p:cBhvr>
                                        </p:animEffect>
                                        <p:anim calcmode="lin" valueType="num">
                                          <p:cBhvr>
                                            <p:cTn id="66" dur="400" fill="hold"/>
                                            <p:tgtEl>
                                              <p:spTgt spid="58"/>
                                            </p:tgtEl>
                                            <p:attrNameLst>
                                              <p:attrName>ppt_x</p:attrName>
                                            </p:attrNameLst>
                                          </p:cBhvr>
                                          <p:tavLst>
                                            <p:tav tm="0">
                                              <p:val>
                                                <p:strVal val="#ppt_x"/>
                                              </p:val>
                                            </p:tav>
                                            <p:tav tm="100000">
                                              <p:val>
                                                <p:strVal val="#ppt_x"/>
                                              </p:val>
                                            </p:tav>
                                          </p:tavLst>
                                        </p:anim>
                                        <p:anim calcmode="lin" valueType="num">
                                          <p:cBhvr>
                                            <p:cTn id="67" dur="400" fill="hold"/>
                                            <p:tgtEl>
                                              <p:spTgt spid="58"/>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50"/>
                                            </p:tgtEl>
                                            <p:attrNameLst>
                                              <p:attrName>style.visibility</p:attrName>
                                            </p:attrNameLst>
                                          </p:cBhvr>
                                          <p:to>
                                            <p:strVal val="visible"/>
                                          </p:to>
                                        </p:set>
                                        <p:animEffect transition="in" filter="fade">
                                          <p:cBhvr>
                                            <p:cTn id="70" dur="400"/>
                                            <p:tgtEl>
                                              <p:spTgt spid="50"/>
                                            </p:tgtEl>
                                          </p:cBhvr>
                                        </p:animEffect>
                                        <p:anim calcmode="lin" valueType="num">
                                          <p:cBhvr>
                                            <p:cTn id="71" dur="400" fill="hold"/>
                                            <p:tgtEl>
                                              <p:spTgt spid="50"/>
                                            </p:tgtEl>
                                            <p:attrNameLst>
                                              <p:attrName>ppt_x</p:attrName>
                                            </p:attrNameLst>
                                          </p:cBhvr>
                                          <p:tavLst>
                                            <p:tav tm="0">
                                              <p:val>
                                                <p:strVal val="#ppt_x"/>
                                              </p:val>
                                            </p:tav>
                                            <p:tav tm="100000">
                                              <p:val>
                                                <p:strVal val="#ppt_x"/>
                                              </p:val>
                                            </p:tav>
                                          </p:tavLst>
                                        </p:anim>
                                        <p:anim calcmode="lin" valueType="num">
                                          <p:cBhvr>
                                            <p:cTn id="72" dur="400" fill="hold"/>
                                            <p:tgtEl>
                                              <p:spTgt spid="50"/>
                                            </p:tgtEl>
                                            <p:attrNameLst>
                                              <p:attrName>ppt_y</p:attrName>
                                            </p:attrNameLst>
                                          </p:cBhvr>
                                          <p:tavLst>
                                            <p:tav tm="0">
                                              <p:val>
                                                <p:strVal val="#ppt_y+.1"/>
                                              </p:val>
                                            </p:tav>
                                            <p:tav tm="100000">
                                              <p:val>
                                                <p:strVal val="#ppt_y"/>
                                              </p:val>
                                            </p:tav>
                                          </p:tavLst>
                                        </p:anim>
                                      </p:childTnLst>
                                    </p:cTn>
                                  </p:par>
                                </p:childTnLst>
                              </p:cTn>
                            </p:par>
                            <p:par>
                              <p:cTn id="73" fill="hold">
                                <p:stCondLst>
                                  <p:cond delay="3600"/>
                                </p:stCondLst>
                                <p:childTnLst>
                                  <p:par>
                                    <p:cTn id="74" presetID="42" presetClass="entr" presetSubtype="0" fill="hold" nodeType="afterEffect">
                                      <p:stCondLst>
                                        <p:cond delay="0"/>
                                      </p:stCondLst>
                                      <p:childTnLst>
                                        <p:set>
                                          <p:cBhvr>
                                            <p:cTn id="75" dur="1" fill="hold">
                                              <p:stCondLst>
                                                <p:cond delay="0"/>
                                              </p:stCondLst>
                                            </p:cTn>
                                            <p:tgtEl>
                                              <p:spTgt spid="371"/>
                                            </p:tgtEl>
                                            <p:attrNameLst>
                                              <p:attrName>style.visibility</p:attrName>
                                            </p:attrNameLst>
                                          </p:cBhvr>
                                          <p:to>
                                            <p:strVal val="visible"/>
                                          </p:to>
                                        </p:set>
                                        <p:animEffect transition="in" filter="fade">
                                          <p:cBhvr>
                                            <p:cTn id="76" dur="400"/>
                                            <p:tgtEl>
                                              <p:spTgt spid="371"/>
                                            </p:tgtEl>
                                          </p:cBhvr>
                                        </p:animEffect>
                                        <p:anim calcmode="lin" valueType="num">
                                          <p:cBhvr>
                                            <p:cTn id="77" dur="400" fill="hold"/>
                                            <p:tgtEl>
                                              <p:spTgt spid="371"/>
                                            </p:tgtEl>
                                            <p:attrNameLst>
                                              <p:attrName>ppt_x</p:attrName>
                                            </p:attrNameLst>
                                          </p:cBhvr>
                                          <p:tavLst>
                                            <p:tav tm="0">
                                              <p:val>
                                                <p:strVal val="#ppt_x"/>
                                              </p:val>
                                            </p:tav>
                                            <p:tav tm="100000">
                                              <p:val>
                                                <p:strVal val="#ppt_x"/>
                                              </p:val>
                                            </p:tav>
                                          </p:tavLst>
                                        </p:anim>
                                        <p:anim calcmode="lin" valueType="num">
                                          <p:cBhvr>
                                            <p:cTn id="78" dur="400" fill="hold"/>
                                            <p:tgtEl>
                                              <p:spTgt spid="371"/>
                                            </p:tgtEl>
                                            <p:attrNameLst>
                                              <p:attrName>ppt_y</p:attrName>
                                            </p:attrNameLst>
                                          </p:cBhvr>
                                          <p:tavLst>
                                            <p:tav tm="0">
                                              <p:val>
                                                <p:strVal val="#ppt_y+.1"/>
                                              </p:val>
                                            </p:tav>
                                            <p:tav tm="100000">
                                              <p:val>
                                                <p:strVal val="#ppt_y"/>
                                              </p:val>
                                            </p:tav>
                                          </p:tavLst>
                                        </p:anim>
                                      </p:childTnLst>
                                    </p:cTn>
                                  </p:par>
                                  <p:par>
                                    <p:cTn id="79" presetID="42" presetClass="entr" presetSubtype="0" fill="hold" grpId="0" nodeType="withEffect">
                                      <p:stCondLst>
                                        <p:cond delay="0"/>
                                      </p:stCondLst>
                                      <p:childTnLst>
                                        <p:set>
                                          <p:cBhvr>
                                            <p:cTn id="80" dur="1" fill="hold">
                                              <p:stCondLst>
                                                <p:cond delay="0"/>
                                              </p:stCondLst>
                                            </p:cTn>
                                            <p:tgtEl>
                                              <p:spTgt spid="44"/>
                                            </p:tgtEl>
                                            <p:attrNameLst>
                                              <p:attrName>style.visibility</p:attrName>
                                            </p:attrNameLst>
                                          </p:cBhvr>
                                          <p:to>
                                            <p:strVal val="visible"/>
                                          </p:to>
                                        </p:set>
                                        <p:animEffect transition="in" filter="fade">
                                          <p:cBhvr>
                                            <p:cTn id="81" dur="400"/>
                                            <p:tgtEl>
                                              <p:spTgt spid="44"/>
                                            </p:tgtEl>
                                          </p:cBhvr>
                                        </p:animEffect>
                                        <p:anim calcmode="lin" valueType="num">
                                          <p:cBhvr>
                                            <p:cTn id="82" dur="400" fill="hold"/>
                                            <p:tgtEl>
                                              <p:spTgt spid="44"/>
                                            </p:tgtEl>
                                            <p:attrNameLst>
                                              <p:attrName>ppt_x</p:attrName>
                                            </p:attrNameLst>
                                          </p:cBhvr>
                                          <p:tavLst>
                                            <p:tav tm="0">
                                              <p:val>
                                                <p:strVal val="#ppt_x"/>
                                              </p:val>
                                            </p:tav>
                                            <p:tav tm="100000">
                                              <p:val>
                                                <p:strVal val="#ppt_x"/>
                                              </p:val>
                                            </p:tav>
                                          </p:tavLst>
                                        </p:anim>
                                        <p:anim calcmode="lin" valueType="num">
                                          <p:cBhvr>
                                            <p:cTn id="83" dur="400" fill="hold"/>
                                            <p:tgtEl>
                                              <p:spTgt spid="44"/>
                                            </p:tgtEl>
                                            <p:attrNameLst>
                                              <p:attrName>ppt_y</p:attrName>
                                            </p:attrNameLst>
                                          </p:cBhvr>
                                          <p:tavLst>
                                            <p:tav tm="0">
                                              <p:val>
                                                <p:strVal val="#ppt_y+.1"/>
                                              </p:val>
                                            </p:tav>
                                            <p:tav tm="100000">
                                              <p:val>
                                                <p:strVal val="#ppt_y"/>
                                              </p:val>
                                            </p:tav>
                                          </p:tavLst>
                                        </p:anim>
                                      </p:childTnLst>
                                    </p:cTn>
                                  </p:par>
                                </p:childTnLst>
                              </p:cTn>
                            </p:par>
                            <p:par>
                              <p:cTn id="84" fill="hold">
                                <p:stCondLst>
                                  <p:cond delay="4000"/>
                                </p:stCondLst>
                                <p:childTnLst>
                                  <p:par>
                                    <p:cTn id="85" presetID="42" presetClass="entr" presetSubtype="0" fill="hold" nodeType="afterEffect">
                                      <p:stCondLst>
                                        <p:cond delay="0"/>
                                      </p:stCondLst>
                                      <p:childTnLst>
                                        <p:set>
                                          <p:cBhvr>
                                            <p:cTn id="86" dur="1" fill="hold">
                                              <p:stCondLst>
                                                <p:cond delay="0"/>
                                              </p:stCondLst>
                                            </p:cTn>
                                            <p:tgtEl>
                                              <p:spTgt spid="59"/>
                                            </p:tgtEl>
                                            <p:attrNameLst>
                                              <p:attrName>style.visibility</p:attrName>
                                            </p:attrNameLst>
                                          </p:cBhvr>
                                          <p:to>
                                            <p:strVal val="visible"/>
                                          </p:to>
                                        </p:set>
                                        <p:animEffect transition="in" filter="fade">
                                          <p:cBhvr>
                                            <p:cTn id="87" dur="400"/>
                                            <p:tgtEl>
                                              <p:spTgt spid="59"/>
                                            </p:tgtEl>
                                          </p:cBhvr>
                                        </p:animEffect>
                                        <p:anim calcmode="lin" valueType="num">
                                          <p:cBhvr>
                                            <p:cTn id="88" dur="400" fill="hold"/>
                                            <p:tgtEl>
                                              <p:spTgt spid="59"/>
                                            </p:tgtEl>
                                            <p:attrNameLst>
                                              <p:attrName>ppt_x</p:attrName>
                                            </p:attrNameLst>
                                          </p:cBhvr>
                                          <p:tavLst>
                                            <p:tav tm="0">
                                              <p:val>
                                                <p:strVal val="#ppt_x"/>
                                              </p:val>
                                            </p:tav>
                                            <p:tav tm="100000">
                                              <p:val>
                                                <p:strVal val="#ppt_x"/>
                                              </p:val>
                                            </p:tav>
                                          </p:tavLst>
                                        </p:anim>
                                        <p:anim calcmode="lin" valueType="num">
                                          <p:cBhvr>
                                            <p:cTn id="89" dur="400" fill="hold"/>
                                            <p:tgtEl>
                                              <p:spTgt spid="59"/>
                                            </p:tgtEl>
                                            <p:attrNameLst>
                                              <p:attrName>ppt_y</p:attrName>
                                            </p:attrNameLst>
                                          </p:cBhvr>
                                          <p:tavLst>
                                            <p:tav tm="0">
                                              <p:val>
                                                <p:strVal val="#ppt_y+.1"/>
                                              </p:val>
                                            </p:tav>
                                            <p:tav tm="100000">
                                              <p:val>
                                                <p:strVal val="#ppt_y"/>
                                              </p:val>
                                            </p:tav>
                                          </p:tavLst>
                                        </p:anim>
                                      </p:childTnLst>
                                    </p:cTn>
                                  </p:par>
                                  <p:par>
                                    <p:cTn id="90" presetID="42" presetClass="entr" presetSubtype="0" fill="hold" grpId="0" nodeType="withEffect">
                                      <p:stCondLst>
                                        <p:cond delay="0"/>
                                      </p:stCondLst>
                                      <p:childTnLst>
                                        <p:set>
                                          <p:cBhvr>
                                            <p:cTn id="91" dur="1" fill="hold">
                                              <p:stCondLst>
                                                <p:cond delay="0"/>
                                              </p:stCondLst>
                                            </p:cTn>
                                            <p:tgtEl>
                                              <p:spTgt spid="56"/>
                                            </p:tgtEl>
                                            <p:attrNameLst>
                                              <p:attrName>style.visibility</p:attrName>
                                            </p:attrNameLst>
                                          </p:cBhvr>
                                          <p:to>
                                            <p:strVal val="visible"/>
                                          </p:to>
                                        </p:set>
                                        <p:animEffect transition="in" filter="fade">
                                          <p:cBhvr>
                                            <p:cTn id="92" dur="400"/>
                                            <p:tgtEl>
                                              <p:spTgt spid="56"/>
                                            </p:tgtEl>
                                          </p:cBhvr>
                                        </p:animEffect>
                                        <p:anim calcmode="lin" valueType="num">
                                          <p:cBhvr>
                                            <p:cTn id="93" dur="400" fill="hold"/>
                                            <p:tgtEl>
                                              <p:spTgt spid="56"/>
                                            </p:tgtEl>
                                            <p:attrNameLst>
                                              <p:attrName>ppt_x</p:attrName>
                                            </p:attrNameLst>
                                          </p:cBhvr>
                                          <p:tavLst>
                                            <p:tav tm="0">
                                              <p:val>
                                                <p:strVal val="#ppt_x"/>
                                              </p:val>
                                            </p:tav>
                                            <p:tav tm="100000">
                                              <p:val>
                                                <p:strVal val="#ppt_x"/>
                                              </p:val>
                                            </p:tav>
                                          </p:tavLst>
                                        </p:anim>
                                        <p:anim calcmode="lin" valueType="num">
                                          <p:cBhvr>
                                            <p:cTn id="94" dur="400" fill="hold"/>
                                            <p:tgtEl>
                                              <p:spTgt spid="56"/>
                                            </p:tgtEl>
                                            <p:attrNameLst>
                                              <p:attrName>ppt_y</p:attrName>
                                            </p:attrNameLst>
                                          </p:cBhvr>
                                          <p:tavLst>
                                            <p:tav tm="0">
                                              <p:val>
                                                <p:strVal val="#ppt_y+.1"/>
                                              </p:val>
                                            </p:tav>
                                            <p:tav tm="100000">
                                              <p:val>
                                                <p:strVal val="#ppt_y"/>
                                              </p:val>
                                            </p:tav>
                                          </p:tavLst>
                                        </p:anim>
                                      </p:childTnLst>
                                    </p:cTn>
                                  </p:par>
                                </p:childTnLst>
                              </p:cTn>
                            </p:par>
                            <p:par>
                              <p:cTn id="95" fill="hold">
                                <p:stCondLst>
                                  <p:cond delay="4400"/>
                                </p:stCondLst>
                                <p:childTnLst>
                                  <p:par>
                                    <p:cTn id="96" presetID="42" presetClass="entr" presetSubtype="0" fill="hold" nodeType="afterEffect">
                                      <p:stCondLst>
                                        <p:cond delay="0"/>
                                      </p:stCondLst>
                                      <p:childTnLst>
                                        <p:set>
                                          <p:cBhvr>
                                            <p:cTn id="97" dur="1" fill="hold">
                                              <p:stCondLst>
                                                <p:cond delay="0"/>
                                              </p:stCondLst>
                                            </p:cTn>
                                            <p:tgtEl>
                                              <p:spTgt spid="352"/>
                                            </p:tgtEl>
                                            <p:attrNameLst>
                                              <p:attrName>style.visibility</p:attrName>
                                            </p:attrNameLst>
                                          </p:cBhvr>
                                          <p:to>
                                            <p:strVal val="visible"/>
                                          </p:to>
                                        </p:set>
                                        <p:animEffect transition="in" filter="fade">
                                          <p:cBhvr>
                                            <p:cTn id="98" dur="400"/>
                                            <p:tgtEl>
                                              <p:spTgt spid="352"/>
                                            </p:tgtEl>
                                          </p:cBhvr>
                                        </p:animEffect>
                                        <p:anim calcmode="lin" valueType="num">
                                          <p:cBhvr>
                                            <p:cTn id="99" dur="400" fill="hold"/>
                                            <p:tgtEl>
                                              <p:spTgt spid="352"/>
                                            </p:tgtEl>
                                            <p:attrNameLst>
                                              <p:attrName>ppt_x</p:attrName>
                                            </p:attrNameLst>
                                          </p:cBhvr>
                                          <p:tavLst>
                                            <p:tav tm="0">
                                              <p:val>
                                                <p:strVal val="#ppt_x"/>
                                              </p:val>
                                            </p:tav>
                                            <p:tav tm="100000">
                                              <p:val>
                                                <p:strVal val="#ppt_x"/>
                                              </p:val>
                                            </p:tav>
                                          </p:tavLst>
                                        </p:anim>
                                        <p:anim calcmode="lin" valueType="num">
                                          <p:cBhvr>
                                            <p:cTn id="100" dur="400" fill="hold"/>
                                            <p:tgtEl>
                                              <p:spTgt spid="352"/>
                                            </p:tgtEl>
                                            <p:attrNameLst>
                                              <p:attrName>ppt_y</p:attrName>
                                            </p:attrNameLst>
                                          </p:cBhvr>
                                          <p:tavLst>
                                            <p:tav tm="0">
                                              <p:val>
                                                <p:strVal val="#ppt_y+.1"/>
                                              </p:val>
                                            </p:tav>
                                            <p:tav tm="100000">
                                              <p:val>
                                                <p:strVal val="#ppt_y"/>
                                              </p:val>
                                            </p:tav>
                                          </p:tavLst>
                                        </p:anim>
                                      </p:childTnLst>
                                    </p:cTn>
                                  </p:par>
                                  <p:par>
                                    <p:cTn id="101" presetID="42" presetClass="entr" presetSubtype="0" fill="hold" grpId="0" nodeType="withEffect">
                                      <p:stCondLst>
                                        <p:cond delay="0"/>
                                      </p:stCondLst>
                                      <p:childTnLst>
                                        <p:set>
                                          <p:cBhvr>
                                            <p:cTn id="102" dur="1" fill="hold">
                                              <p:stCondLst>
                                                <p:cond delay="0"/>
                                              </p:stCondLst>
                                            </p:cTn>
                                            <p:tgtEl>
                                              <p:spTgt spid="91"/>
                                            </p:tgtEl>
                                            <p:attrNameLst>
                                              <p:attrName>style.visibility</p:attrName>
                                            </p:attrNameLst>
                                          </p:cBhvr>
                                          <p:to>
                                            <p:strVal val="visible"/>
                                          </p:to>
                                        </p:set>
                                        <p:animEffect transition="in" filter="fade">
                                          <p:cBhvr>
                                            <p:cTn id="103" dur="400"/>
                                            <p:tgtEl>
                                              <p:spTgt spid="91"/>
                                            </p:tgtEl>
                                          </p:cBhvr>
                                        </p:animEffect>
                                        <p:anim calcmode="lin" valueType="num">
                                          <p:cBhvr>
                                            <p:cTn id="104" dur="400" fill="hold"/>
                                            <p:tgtEl>
                                              <p:spTgt spid="91"/>
                                            </p:tgtEl>
                                            <p:attrNameLst>
                                              <p:attrName>ppt_x</p:attrName>
                                            </p:attrNameLst>
                                          </p:cBhvr>
                                          <p:tavLst>
                                            <p:tav tm="0">
                                              <p:val>
                                                <p:strVal val="#ppt_x"/>
                                              </p:val>
                                            </p:tav>
                                            <p:tav tm="100000">
                                              <p:val>
                                                <p:strVal val="#ppt_x"/>
                                              </p:val>
                                            </p:tav>
                                          </p:tavLst>
                                        </p:anim>
                                        <p:anim calcmode="lin" valueType="num">
                                          <p:cBhvr>
                                            <p:cTn id="105" dur="400" fill="hold"/>
                                            <p:tgtEl>
                                              <p:spTgt spid="9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41" grpId="0"/>
          <p:bldP spid="44" grpId="0"/>
          <p:bldP spid="47" grpId="0"/>
          <p:bldP spid="50" grpId="0"/>
          <p:bldP spid="53" grpId="0"/>
          <p:bldP spid="56" grpId="0"/>
          <p:bldP spid="88" grpId="0"/>
          <p:bldP spid="91"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600" fill="hold"/>
                                            <p:tgtEl>
                                              <p:spTgt spid="2"/>
                                            </p:tgtEl>
                                            <p:attrNameLst>
                                              <p:attrName>ppt_x</p:attrName>
                                            </p:attrNameLst>
                                          </p:cBhvr>
                                          <p:tavLst>
                                            <p:tav tm="0">
                                              <p:val>
                                                <p:strVal val="#ppt_x"/>
                                              </p:val>
                                            </p:tav>
                                            <p:tav tm="100000">
                                              <p:val>
                                                <p:strVal val="#ppt_x"/>
                                              </p:val>
                                            </p:tav>
                                          </p:tavLst>
                                        </p:anim>
                                        <p:anim calcmode="lin" valueType="num">
                                          <p:cBhvr additive="base">
                                            <p:cTn id="8" dur="6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600"/>
                                </p:stCondLst>
                                <p:childTnLst>
                                  <p:par>
                                    <p:cTn id="10" presetID="2" presetClass="entr" presetSubtype="4" fill="hold" grpId="0" nodeType="afterEffect">
                                      <p:stCondLst>
                                        <p:cond delay="0"/>
                                      </p:stCondLst>
                                      <p:childTnLst>
                                        <p:set>
                                          <p:cBhvr>
                                            <p:cTn id="11" dur="1" fill="hold">
                                              <p:stCondLst>
                                                <p:cond delay="0"/>
                                              </p:stCondLst>
                                            </p:cTn>
                                            <p:tgtEl>
                                              <p:spTgt spid="37"/>
                                            </p:tgtEl>
                                            <p:attrNameLst>
                                              <p:attrName>style.visibility</p:attrName>
                                            </p:attrNameLst>
                                          </p:cBhvr>
                                          <p:to>
                                            <p:strVal val="visible"/>
                                          </p:to>
                                        </p:set>
                                        <p:anim calcmode="lin" valueType="num">
                                          <p:cBhvr additive="base">
                                            <p:cTn id="12" dur="500" fill="hold"/>
                                            <p:tgtEl>
                                              <p:spTgt spid="37"/>
                                            </p:tgtEl>
                                            <p:attrNameLst>
                                              <p:attrName>ppt_x</p:attrName>
                                            </p:attrNameLst>
                                          </p:cBhvr>
                                          <p:tavLst>
                                            <p:tav tm="0">
                                              <p:val>
                                                <p:strVal val="#ppt_x"/>
                                              </p:val>
                                            </p:tav>
                                            <p:tav tm="100000">
                                              <p:val>
                                                <p:strVal val="#ppt_x"/>
                                              </p:val>
                                            </p:tav>
                                          </p:tavLst>
                                        </p:anim>
                                        <p:anim calcmode="lin" valueType="num">
                                          <p:cBhvr additive="base">
                                            <p:cTn id="13" dur="500" fill="hold"/>
                                            <p:tgtEl>
                                              <p:spTgt spid="37"/>
                                            </p:tgtEl>
                                            <p:attrNameLst>
                                              <p:attrName>ppt_y</p:attrName>
                                            </p:attrNameLst>
                                          </p:cBhvr>
                                          <p:tavLst>
                                            <p:tav tm="0">
                                              <p:val>
                                                <p:strVal val="1+#ppt_h/2"/>
                                              </p:val>
                                            </p:tav>
                                            <p:tav tm="100000">
                                              <p:val>
                                                <p:strVal val="#ppt_y"/>
                                              </p:val>
                                            </p:tav>
                                          </p:tavLst>
                                        </p:anim>
                                      </p:childTnLst>
                                    </p:cTn>
                                  </p:par>
                                </p:childTnLst>
                              </p:cTn>
                            </p:par>
                            <p:par>
                              <p:cTn id="14" fill="hold">
                                <p:stCondLst>
                                  <p:cond delay="1100"/>
                                </p:stCondLst>
                                <p:childTnLst>
                                  <p:par>
                                    <p:cTn id="15" presetID="10" presetClass="entr" presetSubtype="0" fill="hold" nodeType="afterEffect">
                                      <p:stCondLst>
                                        <p:cond delay="0"/>
                                      </p:stCondLst>
                                      <p:childTnLst>
                                        <p:set>
                                          <p:cBhvr>
                                            <p:cTn id="16" dur="1" fill="hold">
                                              <p:stCondLst>
                                                <p:cond delay="0"/>
                                              </p:stCondLst>
                                            </p:cTn>
                                            <p:tgtEl>
                                              <p:spTgt spid="386"/>
                                            </p:tgtEl>
                                            <p:attrNameLst>
                                              <p:attrName>style.visibility</p:attrName>
                                            </p:attrNameLst>
                                          </p:cBhvr>
                                          <p:to>
                                            <p:strVal val="visible"/>
                                          </p:to>
                                        </p:set>
                                        <p:animEffect transition="in" filter="fade">
                                          <p:cBhvr>
                                            <p:cTn id="17" dur="500"/>
                                            <p:tgtEl>
                                              <p:spTgt spid="386"/>
                                            </p:tgtEl>
                                          </p:cBhvr>
                                        </p:animEffect>
                                      </p:childTnLst>
                                    </p:cTn>
                                  </p:par>
                                </p:childTnLst>
                              </p:cTn>
                            </p:par>
                            <p:par>
                              <p:cTn id="18" fill="hold">
                                <p:stCondLst>
                                  <p:cond delay="1600"/>
                                </p:stCondLst>
                                <p:childTnLst>
                                  <p:par>
                                    <p:cTn id="19" presetID="42" presetClass="entr" presetSubtype="0" fill="hold" nodeType="afterEffect">
                                      <p:stCondLst>
                                        <p:cond delay="0"/>
                                      </p:stCondLst>
                                      <p:childTnLst>
                                        <p:set>
                                          <p:cBhvr>
                                            <p:cTn id="20" dur="1" fill="hold">
                                              <p:stCondLst>
                                                <p:cond delay="0"/>
                                              </p:stCondLst>
                                            </p:cTn>
                                            <p:tgtEl>
                                              <p:spTgt spid="376"/>
                                            </p:tgtEl>
                                            <p:attrNameLst>
                                              <p:attrName>style.visibility</p:attrName>
                                            </p:attrNameLst>
                                          </p:cBhvr>
                                          <p:to>
                                            <p:strVal val="visible"/>
                                          </p:to>
                                        </p:set>
                                        <p:animEffect transition="in" filter="fade">
                                          <p:cBhvr>
                                            <p:cTn id="21" dur="400"/>
                                            <p:tgtEl>
                                              <p:spTgt spid="376"/>
                                            </p:tgtEl>
                                          </p:cBhvr>
                                        </p:animEffect>
                                        <p:anim calcmode="lin" valueType="num">
                                          <p:cBhvr>
                                            <p:cTn id="22" dur="400" fill="hold"/>
                                            <p:tgtEl>
                                              <p:spTgt spid="376"/>
                                            </p:tgtEl>
                                            <p:attrNameLst>
                                              <p:attrName>ppt_x</p:attrName>
                                            </p:attrNameLst>
                                          </p:cBhvr>
                                          <p:tavLst>
                                            <p:tav tm="0">
                                              <p:val>
                                                <p:strVal val="#ppt_x"/>
                                              </p:val>
                                            </p:tav>
                                            <p:tav tm="100000">
                                              <p:val>
                                                <p:strVal val="#ppt_x"/>
                                              </p:val>
                                            </p:tav>
                                          </p:tavLst>
                                        </p:anim>
                                        <p:anim calcmode="lin" valueType="num">
                                          <p:cBhvr>
                                            <p:cTn id="23" dur="400" fill="hold"/>
                                            <p:tgtEl>
                                              <p:spTgt spid="376"/>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1"/>
                                            </p:tgtEl>
                                            <p:attrNameLst>
                                              <p:attrName>style.visibility</p:attrName>
                                            </p:attrNameLst>
                                          </p:cBhvr>
                                          <p:to>
                                            <p:strVal val="visible"/>
                                          </p:to>
                                        </p:set>
                                        <p:animEffect transition="in" filter="fade">
                                          <p:cBhvr>
                                            <p:cTn id="26" dur="400"/>
                                            <p:tgtEl>
                                              <p:spTgt spid="41"/>
                                            </p:tgtEl>
                                          </p:cBhvr>
                                        </p:animEffect>
                                        <p:anim calcmode="lin" valueType="num">
                                          <p:cBhvr>
                                            <p:cTn id="27" dur="400" fill="hold"/>
                                            <p:tgtEl>
                                              <p:spTgt spid="41"/>
                                            </p:tgtEl>
                                            <p:attrNameLst>
                                              <p:attrName>ppt_x</p:attrName>
                                            </p:attrNameLst>
                                          </p:cBhvr>
                                          <p:tavLst>
                                            <p:tav tm="0">
                                              <p:val>
                                                <p:strVal val="#ppt_x"/>
                                              </p:val>
                                            </p:tav>
                                            <p:tav tm="100000">
                                              <p:val>
                                                <p:strVal val="#ppt_x"/>
                                              </p:val>
                                            </p:tav>
                                          </p:tavLst>
                                        </p:anim>
                                        <p:anim calcmode="lin" valueType="num">
                                          <p:cBhvr>
                                            <p:cTn id="28" dur="400" fill="hold"/>
                                            <p:tgtEl>
                                              <p:spTgt spid="41"/>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nodeType="afterEffect">
                                      <p:stCondLst>
                                        <p:cond delay="0"/>
                                      </p:stCondLst>
                                      <p:childTnLst>
                                        <p:set>
                                          <p:cBhvr>
                                            <p:cTn id="31" dur="1" fill="hold">
                                              <p:stCondLst>
                                                <p:cond delay="0"/>
                                              </p:stCondLst>
                                            </p:cTn>
                                            <p:tgtEl>
                                              <p:spTgt spid="381"/>
                                            </p:tgtEl>
                                            <p:attrNameLst>
                                              <p:attrName>style.visibility</p:attrName>
                                            </p:attrNameLst>
                                          </p:cBhvr>
                                          <p:to>
                                            <p:strVal val="visible"/>
                                          </p:to>
                                        </p:set>
                                        <p:animEffect transition="in" filter="fade">
                                          <p:cBhvr>
                                            <p:cTn id="32" dur="400"/>
                                            <p:tgtEl>
                                              <p:spTgt spid="381"/>
                                            </p:tgtEl>
                                          </p:cBhvr>
                                        </p:animEffect>
                                        <p:anim calcmode="lin" valueType="num">
                                          <p:cBhvr>
                                            <p:cTn id="33" dur="400" fill="hold"/>
                                            <p:tgtEl>
                                              <p:spTgt spid="381"/>
                                            </p:tgtEl>
                                            <p:attrNameLst>
                                              <p:attrName>ppt_x</p:attrName>
                                            </p:attrNameLst>
                                          </p:cBhvr>
                                          <p:tavLst>
                                            <p:tav tm="0">
                                              <p:val>
                                                <p:strVal val="#ppt_x"/>
                                              </p:val>
                                            </p:tav>
                                            <p:tav tm="100000">
                                              <p:val>
                                                <p:strVal val="#ppt_x"/>
                                              </p:val>
                                            </p:tav>
                                          </p:tavLst>
                                        </p:anim>
                                        <p:anim calcmode="lin" valueType="num">
                                          <p:cBhvr>
                                            <p:cTn id="34" dur="400" fill="hold"/>
                                            <p:tgtEl>
                                              <p:spTgt spid="381"/>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47"/>
                                            </p:tgtEl>
                                            <p:attrNameLst>
                                              <p:attrName>style.visibility</p:attrName>
                                            </p:attrNameLst>
                                          </p:cBhvr>
                                          <p:to>
                                            <p:strVal val="visible"/>
                                          </p:to>
                                        </p:set>
                                        <p:animEffect transition="in" filter="fade">
                                          <p:cBhvr>
                                            <p:cTn id="37" dur="400"/>
                                            <p:tgtEl>
                                              <p:spTgt spid="47"/>
                                            </p:tgtEl>
                                          </p:cBhvr>
                                        </p:animEffect>
                                        <p:anim calcmode="lin" valueType="num">
                                          <p:cBhvr>
                                            <p:cTn id="38" dur="400" fill="hold"/>
                                            <p:tgtEl>
                                              <p:spTgt spid="47"/>
                                            </p:tgtEl>
                                            <p:attrNameLst>
                                              <p:attrName>ppt_x</p:attrName>
                                            </p:attrNameLst>
                                          </p:cBhvr>
                                          <p:tavLst>
                                            <p:tav tm="0">
                                              <p:val>
                                                <p:strVal val="#ppt_x"/>
                                              </p:val>
                                            </p:tav>
                                            <p:tav tm="100000">
                                              <p:val>
                                                <p:strVal val="#ppt_x"/>
                                              </p:val>
                                            </p:tav>
                                          </p:tavLst>
                                        </p:anim>
                                        <p:anim calcmode="lin" valueType="num">
                                          <p:cBhvr>
                                            <p:cTn id="39" dur="400" fill="hold"/>
                                            <p:tgtEl>
                                              <p:spTgt spid="47"/>
                                            </p:tgtEl>
                                            <p:attrNameLst>
                                              <p:attrName>ppt_y</p:attrName>
                                            </p:attrNameLst>
                                          </p:cBhvr>
                                          <p:tavLst>
                                            <p:tav tm="0">
                                              <p:val>
                                                <p:strVal val="#ppt_y+.1"/>
                                              </p:val>
                                            </p:tav>
                                            <p:tav tm="100000">
                                              <p:val>
                                                <p:strVal val="#ppt_y"/>
                                              </p:val>
                                            </p:tav>
                                          </p:tavLst>
                                        </p:anim>
                                      </p:childTnLst>
                                    </p:cTn>
                                  </p:par>
                                </p:childTnLst>
                              </p:cTn>
                            </p:par>
                            <p:par>
                              <p:cTn id="40" fill="hold">
                                <p:stCondLst>
                                  <p:cond delay="2400"/>
                                </p:stCondLst>
                                <p:childTnLst>
                                  <p:par>
                                    <p:cTn id="41" presetID="42" presetClass="entr" presetSubtype="0" fill="hold" nodeType="afterEffect">
                                      <p:stCondLst>
                                        <p:cond delay="0"/>
                                      </p:stCondLst>
                                      <p:childTnLst>
                                        <p:set>
                                          <p:cBhvr>
                                            <p:cTn id="42" dur="1" fill="hold">
                                              <p:stCondLst>
                                                <p:cond delay="0"/>
                                              </p:stCondLst>
                                            </p:cTn>
                                            <p:tgtEl>
                                              <p:spTgt spid="377"/>
                                            </p:tgtEl>
                                            <p:attrNameLst>
                                              <p:attrName>style.visibility</p:attrName>
                                            </p:attrNameLst>
                                          </p:cBhvr>
                                          <p:to>
                                            <p:strVal val="visible"/>
                                          </p:to>
                                        </p:set>
                                        <p:animEffect transition="in" filter="fade">
                                          <p:cBhvr>
                                            <p:cTn id="43" dur="400"/>
                                            <p:tgtEl>
                                              <p:spTgt spid="377"/>
                                            </p:tgtEl>
                                          </p:cBhvr>
                                        </p:animEffect>
                                        <p:anim calcmode="lin" valueType="num">
                                          <p:cBhvr>
                                            <p:cTn id="44" dur="400" fill="hold"/>
                                            <p:tgtEl>
                                              <p:spTgt spid="377"/>
                                            </p:tgtEl>
                                            <p:attrNameLst>
                                              <p:attrName>ppt_x</p:attrName>
                                            </p:attrNameLst>
                                          </p:cBhvr>
                                          <p:tavLst>
                                            <p:tav tm="0">
                                              <p:val>
                                                <p:strVal val="#ppt_x"/>
                                              </p:val>
                                            </p:tav>
                                            <p:tav tm="100000">
                                              <p:val>
                                                <p:strVal val="#ppt_x"/>
                                              </p:val>
                                            </p:tav>
                                          </p:tavLst>
                                        </p:anim>
                                        <p:anim calcmode="lin" valueType="num">
                                          <p:cBhvr>
                                            <p:cTn id="45" dur="400" fill="hold"/>
                                            <p:tgtEl>
                                              <p:spTgt spid="377"/>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53"/>
                                            </p:tgtEl>
                                            <p:attrNameLst>
                                              <p:attrName>style.visibility</p:attrName>
                                            </p:attrNameLst>
                                          </p:cBhvr>
                                          <p:to>
                                            <p:strVal val="visible"/>
                                          </p:to>
                                        </p:set>
                                        <p:animEffect transition="in" filter="fade">
                                          <p:cBhvr>
                                            <p:cTn id="48" dur="400"/>
                                            <p:tgtEl>
                                              <p:spTgt spid="53"/>
                                            </p:tgtEl>
                                          </p:cBhvr>
                                        </p:animEffect>
                                        <p:anim calcmode="lin" valueType="num">
                                          <p:cBhvr>
                                            <p:cTn id="49" dur="400" fill="hold"/>
                                            <p:tgtEl>
                                              <p:spTgt spid="53"/>
                                            </p:tgtEl>
                                            <p:attrNameLst>
                                              <p:attrName>ppt_x</p:attrName>
                                            </p:attrNameLst>
                                          </p:cBhvr>
                                          <p:tavLst>
                                            <p:tav tm="0">
                                              <p:val>
                                                <p:strVal val="#ppt_x"/>
                                              </p:val>
                                            </p:tav>
                                            <p:tav tm="100000">
                                              <p:val>
                                                <p:strVal val="#ppt_x"/>
                                              </p:val>
                                            </p:tav>
                                          </p:tavLst>
                                        </p:anim>
                                        <p:anim calcmode="lin" valueType="num">
                                          <p:cBhvr>
                                            <p:cTn id="50" dur="400" fill="hold"/>
                                            <p:tgtEl>
                                              <p:spTgt spid="53"/>
                                            </p:tgtEl>
                                            <p:attrNameLst>
                                              <p:attrName>ppt_y</p:attrName>
                                            </p:attrNameLst>
                                          </p:cBhvr>
                                          <p:tavLst>
                                            <p:tav tm="0">
                                              <p:val>
                                                <p:strVal val="#ppt_y+.1"/>
                                              </p:val>
                                            </p:tav>
                                            <p:tav tm="100000">
                                              <p:val>
                                                <p:strVal val="#ppt_y"/>
                                              </p:val>
                                            </p:tav>
                                          </p:tavLst>
                                        </p:anim>
                                      </p:childTnLst>
                                    </p:cTn>
                                  </p:par>
                                </p:childTnLst>
                              </p:cTn>
                            </p:par>
                            <p:par>
                              <p:cTn id="51" fill="hold">
                                <p:stCondLst>
                                  <p:cond delay="2800"/>
                                </p:stCondLst>
                                <p:childTnLst>
                                  <p:par>
                                    <p:cTn id="52" presetID="42" presetClass="entr" presetSubtype="0" fill="hold" nodeType="afterEffect">
                                      <p:stCondLst>
                                        <p:cond delay="0"/>
                                      </p:stCondLst>
                                      <p:childTnLst>
                                        <p:set>
                                          <p:cBhvr>
                                            <p:cTn id="53" dur="1" fill="hold">
                                              <p:stCondLst>
                                                <p:cond delay="0"/>
                                              </p:stCondLst>
                                            </p:cTn>
                                            <p:tgtEl>
                                              <p:spTgt spid="57"/>
                                            </p:tgtEl>
                                            <p:attrNameLst>
                                              <p:attrName>style.visibility</p:attrName>
                                            </p:attrNameLst>
                                          </p:cBhvr>
                                          <p:to>
                                            <p:strVal val="visible"/>
                                          </p:to>
                                        </p:set>
                                        <p:animEffect transition="in" filter="fade">
                                          <p:cBhvr>
                                            <p:cTn id="54" dur="400"/>
                                            <p:tgtEl>
                                              <p:spTgt spid="57"/>
                                            </p:tgtEl>
                                          </p:cBhvr>
                                        </p:animEffect>
                                        <p:anim calcmode="lin" valueType="num">
                                          <p:cBhvr>
                                            <p:cTn id="55" dur="400" fill="hold"/>
                                            <p:tgtEl>
                                              <p:spTgt spid="57"/>
                                            </p:tgtEl>
                                            <p:attrNameLst>
                                              <p:attrName>ppt_x</p:attrName>
                                            </p:attrNameLst>
                                          </p:cBhvr>
                                          <p:tavLst>
                                            <p:tav tm="0">
                                              <p:val>
                                                <p:strVal val="#ppt_x"/>
                                              </p:val>
                                            </p:tav>
                                            <p:tav tm="100000">
                                              <p:val>
                                                <p:strVal val="#ppt_x"/>
                                              </p:val>
                                            </p:tav>
                                          </p:tavLst>
                                        </p:anim>
                                        <p:anim calcmode="lin" valueType="num">
                                          <p:cBhvr>
                                            <p:cTn id="56" dur="400" fill="hold"/>
                                            <p:tgtEl>
                                              <p:spTgt spid="57"/>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0"/>
                                      </p:stCondLst>
                                      <p:childTnLst>
                                        <p:set>
                                          <p:cBhvr>
                                            <p:cTn id="58" dur="1" fill="hold">
                                              <p:stCondLst>
                                                <p:cond delay="0"/>
                                              </p:stCondLst>
                                            </p:cTn>
                                            <p:tgtEl>
                                              <p:spTgt spid="88"/>
                                            </p:tgtEl>
                                            <p:attrNameLst>
                                              <p:attrName>style.visibility</p:attrName>
                                            </p:attrNameLst>
                                          </p:cBhvr>
                                          <p:to>
                                            <p:strVal val="visible"/>
                                          </p:to>
                                        </p:set>
                                        <p:animEffect transition="in" filter="fade">
                                          <p:cBhvr>
                                            <p:cTn id="59" dur="400"/>
                                            <p:tgtEl>
                                              <p:spTgt spid="88"/>
                                            </p:tgtEl>
                                          </p:cBhvr>
                                        </p:animEffect>
                                        <p:anim calcmode="lin" valueType="num">
                                          <p:cBhvr>
                                            <p:cTn id="60" dur="400" fill="hold"/>
                                            <p:tgtEl>
                                              <p:spTgt spid="88"/>
                                            </p:tgtEl>
                                            <p:attrNameLst>
                                              <p:attrName>ppt_x</p:attrName>
                                            </p:attrNameLst>
                                          </p:cBhvr>
                                          <p:tavLst>
                                            <p:tav tm="0">
                                              <p:val>
                                                <p:strVal val="#ppt_x"/>
                                              </p:val>
                                            </p:tav>
                                            <p:tav tm="100000">
                                              <p:val>
                                                <p:strVal val="#ppt_x"/>
                                              </p:val>
                                            </p:tav>
                                          </p:tavLst>
                                        </p:anim>
                                        <p:anim calcmode="lin" valueType="num">
                                          <p:cBhvr>
                                            <p:cTn id="61" dur="400" fill="hold"/>
                                            <p:tgtEl>
                                              <p:spTgt spid="88"/>
                                            </p:tgtEl>
                                            <p:attrNameLst>
                                              <p:attrName>ppt_y</p:attrName>
                                            </p:attrNameLst>
                                          </p:cBhvr>
                                          <p:tavLst>
                                            <p:tav tm="0">
                                              <p:val>
                                                <p:strVal val="#ppt_y+.1"/>
                                              </p:val>
                                            </p:tav>
                                            <p:tav tm="100000">
                                              <p:val>
                                                <p:strVal val="#ppt_y"/>
                                              </p:val>
                                            </p:tav>
                                          </p:tavLst>
                                        </p:anim>
                                      </p:childTnLst>
                                    </p:cTn>
                                  </p:par>
                                </p:childTnLst>
                              </p:cTn>
                            </p:par>
                            <p:par>
                              <p:cTn id="62" fill="hold">
                                <p:stCondLst>
                                  <p:cond delay="3200"/>
                                </p:stCondLst>
                                <p:childTnLst>
                                  <p:par>
                                    <p:cTn id="63" presetID="42" presetClass="entr" presetSubtype="0" fill="hold" nodeType="afterEffect">
                                      <p:stCondLst>
                                        <p:cond delay="0"/>
                                      </p:stCondLst>
                                      <p:childTnLst>
                                        <p:set>
                                          <p:cBhvr>
                                            <p:cTn id="64" dur="1" fill="hold">
                                              <p:stCondLst>
                                                <p:cond delay="0"/>
                                              </p:stCondLst>
                                            </p:cTn>
                                            <p:tgtEl>
                                              <p:spTgt spid="58"/>
                                            </p:tgtEl>
                                            <p:attrNameLst>
                                              <p:attrName>style.visibility</p:attrName>
                                            </p:attrNameLst>
                                          </p:cBhvr>
                                          <p:to>
                                            <p:strVal val="visible"/>
                                          </p:to>
                                        </p:set>
                                        <p:animEffect transition="in" filter="fade">
                                          <p:cBhvr>
                                            <p:cTn id="65" dur="400"/>
                                            <p:tgtEl>
                                              <p:spTgt spid="58"/>
                                            </p:tgtEl>
                                          </p:cBhvr>
                                        </p:animEffect>
                                        <p:anim calcmode="lin" valueType="num">
                                          <p:cBhvr>
                                            <p:cTn id="66" dur="400" fill="hold"/>
                                            <p:tgtEl>
                                              <p:spTgt spid="58"/>
                                            </p:tgtEl>
                                            <p:attrNameLst>
                                              <p:attrName>ppt_x</p:attrName>
                                            </p:attrNameLst>
                                          </p:cBhvr>
                                          <p:tavLst>
                                            <p:tav tm="0">
                                              <p:val>
                                                <p:strVal val="#ppt_x"/>
                                              </p:val>
                                            </p:tav>
                                            <p:tav tm="100000">
                                              <p:val>
                                                <p:strVal val="#ppt_x"/>
                                              </p:val>
                                            </p:tav>
                                          </p:tavLst>
                                        </p:anim>
                                        <p:anim calcmode="lin" valueType="num">
                                          <p:cBhvr>
                                            <p:cTn id="67" dur="400" fill="hold"/>
                                            <p:tgtEl>
                                              <p:spTgt spid="58"/>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50"/>
                                            </p:tgtEl>
                                            <p:attrNameLst>
                                              <p:attrName>style.visibility</p:attrName>
                                            </p:attrNameLst>
                                          </p:cBhvr>
                                          <p:to>
                                            <p:strVal val="visible"/>
                                          </p:to>
                                        </p:set>
                                        <p:animEffect transition="in" filter="fade">
                                          <p:cBhvr>
                                            <p:cTn id="70" dur="400"/>
                                            <p:tgtEl>
                                              <p:spTgt spid="50"/>
                                            </p:tgtEl>
                                          </p:cBhvr>
                                        </p:animEffect>
                                        <p:anim calcmode="lin" valueType="num">
                                          <p:cBhvr>
                                            <p:cTn id="71" dur="400" fill="hold"/>
                                            <p:tgtEl>
                                              <p:spTgt spid="50"/>
                                            </p:tgtEl>
                                            <p:attrNameLst>
                                              <p:attrName>ppt_x</p:attrName>
                                            </p:attrNameLst>
                                          </p:cBhvr>
                                          <p:tavLst>
                                            <p:tav tm="0">
                                              <p:val>
                                                <p:strVal val="#ppt_x"/>
                                              </p:val>
                                            </p:tav>
                                            <p:tav tm="100000">
                                              <p:val>
                                                <p:strVal val="#ppt_x"/>
                                              </p:val>
                                            </p:tav>
                                          </p:tavLst>
                                        </p:anim>
                                        <p:anim calcmode="lin" valueType="num">
                                          <p:cBhvr>
                                            <p:cTn id="72" dur="400" fill="hold"/>
                                            <p:tgtEl>
                                              <p:spTgt spid="50"/>
                                            </p:tgtEl>
                                            <p:attrNameLst>
                                              <p:attrName>ppt_y</p:attrName>
                                            </p:attrNameLst>
                                          </p:cBhvr>
                                          <p:tavLst>
                                            <p:tav tm="0">
                                              <p:val>
                                                <p:strVal val="#ppt_y+.1"/>
                                              </p:val>
                                            </p:tav>
                                            <p:tav tm="100000">
                                              <p:val>
                                                <p:strVal val="#ppt_y"/>
                                              </p:val>
                                            </p:tav>
                                          </p:tavLst>
                                        </p:anim>
                                      </p:childTnLst>
                                    </p:cTn>
                                  </p:par>
                                </p:childTnLst>
                              </p:cTn>
                            </p:par>
                            <p:par>
                              <p:cTn id="73" fill="hold">
                                <p:stCondLst>
                                  <p:cond delay="3600"/>
                                </p:stCondLst>
                                <p:childTnLst>
                                  <p:par>
                                    <p:cTn id="74" presetID="42" presetClass="entr" presetSubtype="0" fill="hold" nodeType="afterEffect">
                                      <p:stCondLst>
                                        <p:cond delay="0"/>
                                      </p:stCondLst>
                                      <p:childTnLst>
                                        <p:set>
                                          <p:cBhvr>
                                            <p:cTn id="75" dur="1" fill="hold">
                                              <p:stCondLst>
                                                <p:cond delay="0"/>
                                              </p:stCondLst>
                                            </p:cTn>
                                            <p:tgtEl>
                                              <p:spTgt spid="371"/>
                                            </p:tgtEl>
                                            <p:attrNameLst>
                                              <p:attrName>style.visibility</p:attrName>
                                            </p:attrNameLst>
                                          </p:cBhvr>
                                          <p:to>
                                            <p:strVal val="visible"/>
                                          </p:to>
                                        </p:set>
                                        <p:animEffect transition="in" filter="fade">
                                          <p:cBhvr>
                                            <p:cTn id="76" dur="400"/>
                                            <p:tgtEl>
                                              <p:spTgt spid="371"/>
                                            </p:tgtEl>
                                          </p:cBhvr>
                                        </p:animEffect>
                                        <p:anim calcmode="lin" valueType="num">
                                          <p:cBhvr>
                                            <p:cTn id="77" dur="400" fill="hold"/>
                                            <p:tgtEl>
                                              <p:spTgt spid="371"/>
                                            </p:tgtEl>
                                            <p:attrNameLst>
                                              <p:attrName>ppt_x</p:attrName>
                                            </p:attrNameLst>
                                          </p:cBhvr>
                                          <p:tavLst>
                                            <p:tav tm="0">
                                              <p:val>
                                                <p:strVal val="#ppt_x"/>
                                              </p:val>
                                            </p:tav>
                                            <p:tav tm="100000">
                                              <p:val>
                                                <p:strVal val="#ppt_x"/>
                                              </p:val>
                                            </p:tav>
                                          </p:tavLst>
                                        </p:anim>
                                        <p:anim calcmode="lin" valueType="num">
                                          <p:cBhvr>
                                            <p:cTn id="78" dur="400" fill="hold"/>
                                            <p:tgtEl>
                                              <p:spTgt spid="371"/>
                                            </p:tgtEl>
                                            <p:attrNameLst>
                                              <p:attrName>ppt_y</p:attrName>
                                            </p:attrNameLst>
                                          </p:cBhvr>
                                          <p:tavLst>
                                            <p:tav tm="0">
                                              <p:val>
                                                <p:strVal val="#ppt_y+.1"/>
                                              </p:val>
                                            </p:tav>
                                            <p:tav tm="100000">
                                              <p:val>
                                                <p:strVal val="#ppt_y"/>
                                              </p:val>
                                            </p:tav>
                                          </p:tavLst>
                                        </p:anim>
                                      </p:childTnLst>
                                    </p:cTn>
                                  </p:par>
                                  <p:par>
                                    <p:cTn id="79" presetID="42" presetClass="entr" presetSubtype="0" fill="hold" grpId="0" nodeType="withEffect">
                                      <p:stCondLst>
                                        <p:cond delay="0"/>
                                      </p:stCondLst>
                                      <p:childTnLst>
                                        <p:set>
                                          <p:cBhvr>
                                            <p:cTn id="80" dur="1" fill="hold">
                                              <p:stCondLst>
                                                <p:cond delay="0"/>
                                              </p:stCondLst>
                                            </p:cTn>
                                            <p:tgtEl>
                                              <p:spTgt spid="44"/>
                                            </p:tgtEl>
                                            <p:attrNameLst>
                                              <p:attrName>style.visibility</p:attrName>
                                            </p:attrNameLst>
                                          </p:cBhvr>
                                          <p:to>
                                            <p:strVal val="visible"/>
                                          </p:to>
                                        </p:set>
                                        <p:animEffect transition="in" filter="fade">
                                          <p:cBhvr>
                                            <p:cTn id="81" dur="400"/>
                                            <p:tgtEl>
                                              <p:spTgt spid="44"/>
                                            </p:tgtEl>
                                          </p:cBhvr>
                                        </p:animEffect>
                                        <p:anim calcmode="lin" valueType="num">
                                          <p:cBhvr>
                                            <p:cTn id="82" dur="400" fill="hold"/>
                                            <p:tgtEl>
                                              <p:spTgt spid="44"/>
                                            </p:tgtEl>
                                            <p:attrNameLst>
                                              <p:attrName>ppt_x</p:attrName>
                                            </p:attrNameLst>
                                          </p:cBhvr>
                                          <p:tavLst>
                                            <p:tav tm="0">
                                              <p:val>
                                                <p:strVal val="#ppt_x"/>
                                              </p:val>
                                            </p:tav>
                                            <p:tav tm="100000">
                                              <p:val>
                                                <p:strVal val="#ppt_x"/>
                                              </p:val>
                                            </p:tav>
                                          </p:tavLst>
                                        </p:anim>
                                        <p:anim calcmode="lin" valueType="num">
                                          <p:cBhvr>
                                            <p:cTn id="83" dur="400" fill="hold"/>
                                            <p:tgtEl>
                                              <p:spTgt spid="44"/>
                                            </p:tgtEl>
                                            <p:attrNameLst>
                                              <p:attrName>ppt_y</p:attrName>
                                            </p:attrNameLst>
                                          </p:cBhvr>
                                          <p:tavLst>
                                            <p:tav tm="0">
                                              <p:val>
                                                <p:strVal val="#ppt_y+.1"/>
                                              </p:val>
                                            </p:tav>
                                            <p:tav tm="100000">
                                              <p:val>
                                                <p:strVal val="#ppt_y"/>
                                              </p:val>
                                            </p:tav>
                                          </p:tavLst>
                                        </p:anim>
                                      </p:childTnLst>
                                    </p:cTn>
                                  </p:par>
                                </p:childTnLst>
                              </p:cTn>
                            </p:par>
                            <p:par>
                              <p:cTn id="84" fill="hold">
                                <p:stCondLst>
                                  <p:cond delay="4000"/>
                                </p:stCondLst>
                                <p:childTnLst>
                                  <p:par>
                                    <p:cTn id="85" presetID="42" presetClass="entr" presetSubtype="0" fill="hold" nodeType="afterEffect">
                                      <p:stCondLst>
                                        <p:cond delay="0"/>
                                      </p:stCondLst>
                                      <p:childTnLst>
                                        <p:set>
                                          <p:cBhvr>
                                            <p:cTn id="86" dur="1" fill="hold">
                                              <p:stCondLst>
                                                <p:cond delay="0"/>
                                              </p:stCondLst>
                                            </p:cTn>
                                            <p:tgtEl>
                                              <p:spTgt spid="59"/>
                                            </p:tgtEl>
                                            <p:attrNameLst>
                                              <p:attrName>style.visibility</p:attrName>
                                            </p:attrNameLst>
                                          </p:cBhvr>
                                          <p:to>
                                            <p:strVal val="visible"/>
                                          </p:to>
                                        </p:set>
                                        <p:animEffect transition="in" filter="fade">
                                          <p:cBhvr>
                                            <p:cTn id="87" dur="400"/>
                                            <p:tgtEl>
                                              <p:spTgt spid="59"/>
                                            </p:tgtEl>
                                          </p:cBhvr>
                                        </p:animEffect>
                                        <p:anim calcmode="lin" valueType="num">
                                          <p:cBhvr>
                                            <p:cTn id="88" dur="400" fill="hold"/>
                                            <p:tgtEl>
                                              <p:spTgt spid="59"/>
                                            </p:tgtEl>
                                            <p:attrNameLst>
                                              <p:attrName>ppt_x</p:attrName>
                                            </p:attrNameLst>
                                          </p:cBhvr>
                                          <p:tavLst>
                                            <p:tav tm="0">
                                              <p:val>
                                                <p:strVal val="#ppt_x"/>
                                              </p:val>
                                            </p:tav>
                                            <p:tav tm="100000">
                                              <p:val>
                                                <p:strVal val="#ppt_x"/>
                                              </p:val>
                                            </p:tav>
                                          </p:tavLst>
                                        </p:anim>
                                        <p:anim calcmode="lin" valueType="num">
                                          <p:cBhvr>
                                            <p:cTn id="89" dur="400" fill="hold"/>
                                            <p:tgtEl>
                                              <p:spTgt spid="59"/>
                                            </p:tgtEl>
                                            <p:attrNameLst>
                                              <p:attrName>ppt_y</p:attrName>
                                            </p:attrNameLst>
                                          </p:cBhvr>
                                          <p:tavLst>
                                            <p:tav tm="0">
                                              <p:val>
                                                <p:strVal val="#ppt_y+.1"/>
                                              </p:val>
                                            </p:tav>
                                            <p:tav tm="100000">
                                              <p:val>
                                                <p:strVal val="#ppt_y"/>
                                              </p:val>
                                            </p:tav>
                                          </p:tavLst>
                                        </p:anim>
                                      </p:childTnLst>
                                    </p:cTn>
                                  </p:par>
                                  <p:par>
                                    <p:cTn id="90" presetID="42" presetClass="entr" presetSubtype="0" fill="hold" grpId="0" nodeType="withEffect">
                                      <p:stCondLst>
                                        <p:cond delay="0"/>
                                      </p:stCondLst>
                                      <p:childTnLst>
                                        <p:set>
                                          <p:cBhvr>
                                            <p:cTn id="91" dur="1" fill="hold">
                                              <p:stCondLst>
                                                <p:cond delay="0"/>
                                              </p:stCondLst>
                                            </p:cTn>
                                            <p:tgtEl>
                                              <p:spTgt spid="56"/>
                                            </p:tgtEl>
                                            <p:attrNameLst>
                                              <p:attrName>style.visibility</p:attrName>
                                            </p:attrNameLst>
                                          </p:cBhvr>
                                          <p:to>
                                            <p:strVal val="visible"/>
                                          </p:to>
                                        </p:set>
                                        <p:animEffect transition="in" filter="fade">
                                          <p:cBhvr>
                                            <p:cTn id="92" dur="400"/>
                                            <p:tgtEl>
                                              <p:spTgt spid="56"/>
                                            </p:tgtEl>
                                          </p:cBhvr>
                                        </p:animEffect>
                                        <p:anim calcmode="lin" valueType="num">
                                          <p:cBhvr>
                                            <p:cTn id="93" dur="400" fill="hold"/>
                                            <p:tgtEl>
                                              <p:spTgt spid="56"/>
                                            </p:tgtEl>
                                            <p:attrNameLst>
                                              <p:attrName>ppt_x</p:attrName>
                                            </p:attrNameLst>
                                          </p:cBhvr>
                                          <p:tavLst>
                                            <p:tav tm="0">
                                              <p:val>
                                                <p:strVal val="#ppt_x"/>
                                              </p:val>
                                            </p:tav>
                                            <p:tav tm="100000">
                                              <p:val>
                                                <p:strVal val="#ppt_x"/>
                                              </p:val>
                                            </p:tav>
                                          </p:tavLst>
                                        </p:anim>
                                        <p:anim calcmode="lin" valueType="num">
                                          <p:cBhvr>
                                            <p:cTn id="94" dur="400" fill="hold"/>
                                            <p:tgtEl>
                                              <p:spTgt spid="56"/>
                                            </p:tgtEl>
                                            <p:attrNameLst>
                                              <p:attrName>ppt_y</p:attrName>
                                            </p:attrNameLst>
                                          </p:cBhvr>
                                          <p:tavLst>
                                            <p:tav tm="0">
                                              <p:val>
                                                <p:strVal val="#ppt_y+.1"/>
                                              </p:val>
                                            </p:tav>
                                            <p:tav tm="100000">
                                              <p:val>
                                                <p:strVal val="#ppt_y"/>
                                              </p:val>
                                            </p:tav>
                                          </p:tavLst>
                                        </p:anim>
                                      </p:childTnLst>
                                    </p:cTn>
                                  </p:par>
                                </p:childTnLst>
                              </p:cTn>
                            </p:par>
                            <p:par>
                              <p:cTn id="95" fill="hold">
                                <p:stCondLst>
                                  <p:cond delay="4400"/>
                                </p:stCondLst>
                                <p:childTnLst>
                                  <p:par>
                                    <p:cTn id="96" presetID="42" presetClass="entr" presetSubtype="0" fill="hold" nodeType="afterEffect">
                                      <p:stCondLst>
                                        <p:cond delay="0"/>
                                      </p:stCondLst>
                                      <p:childTnLst>
                                        <p:set>
                                          <p:cBhvr>
                                            <p:cTn id="97" dur="1" fill="hold">
                                              <p:stCondLst>
                                                <p:cond delay="0"/>
                                              </p:stCondLst>
                                            </p:cTn>
                                            <p:tgtEl>
                                              <p:spTgt spid="352"/>
                                            </p:tgtEl>
                                            <p:attrNameLst>
                                              <p:attrName>style.visibility</p:attrName>
                                            </p:attrNameLst>
                                          </p:cBhvr>
                                          <p:to>
                                            <p:strVal val="visible"/>
                                          </p:to>
                                        </p:set>
                                        <p:animEffect transition="in" filter="fade">
                                          <p:cBhvr>
                                            <p:cTn id="98" dur="400"/>
                                            <p:tgtEl>
                                              <p:spTgt spid="352"/>
                                            </p:tgtEl>
                                          </p:cBhvr>
                                        </p:animEffect>
                                        <p:anim calcmode="lin" valueType="num">
                                          <p:cBhvr>
                                            <p:cTn id="99" dur="400" fill="hold"/>
                                            <p:tgtEl>
                                              <p:spTgt spid="352"/>
                                            </p:tgtEl>
                                            <p:attrNameLst>
                                              <p:attrName>ppt_x</p:attrName>
                                            </p:attrNameLst>
                                          </p:cBhvr>
                                          <p:tavLst>
                                            <p:tav tm="0">
                                              <p:val>
                                                <p:strVal val="#ppt_x"/>
                                              </p:val>
                                            </p:tav>
                                            <p:tav tm="100000">
                                              <p:val>
                                                <p:strVal val="#ppt_x"/>
                                              </p:val>
                                            </p:tav>
                                          </p:tavLst>
                                        </p:anim>
                                        <p:anim calcmode="lin" valueType="num">
                                          <p:cBhvr>
                                            <p:cTn id="100" dur="400" fill="hold"/>
                                            <p:tgtEl>
                                              <p:spTgt spid="352"/>
                                            </p:tgtEl>
                                            <p:attrNameLst>
                                              <p:attrName>ppt_y</p:attrName>
                                            </p:attrNameLst>
                                          </p:cBhvr>
                                          <p:tavLst>
                                            <p:tav tm="0">
                                              <p:val>
                                                <p:strVal val="#ppt_y+.1"/>
                                              </p:val>
                                            </p:tav>
                                            <p:tav tm="100000">
                                              <p:val>
                                                <p:strVal val="#ppt_y"/>
                                              </p:val>
                                            </p:tav>
                                          </p:tavLst>
                                        </p:anim>
                                      </p:childTnLst>
                                    </p:cTn>
                                  </p:par>
                                  <p:par>
                                    <p:cTn id="101" presetID="42" presetClass="entr" presetSubtype="0" fill="hold" grpId="0" nodeType="withEffect">
                                      <p:stCondLst>
                                        <p:cond delay="0"/>
                                      </p:stCondLst>
                                      <p:childTnLst>
                                        <p:set>
                                          <p:cBhvr>
                                            <p:cTn id="102" dur="1" fill="hold">
                                              <p:stCondLst>
                                                <p:cond delay="0"/>
                                              </p:stCondLst>
                                            </p:cTn>
                                            <p:tgtEl>
                                              <p:spTgt spid="91"/>
                                            </p:tgtEl>
                                            <p:attrNameLst>
                                              <p:attrName>style.visibility</p:attrName>
                                            </p:attrNameLst>
                                          </p:cBhvr>
                                          <p:to>
                                            <p:strVal val="visible"/>
                                          </p:to>
                                        </p:set>
                                        <p:animEffect transition="in" filter="fade">
                                          <p:cBhvr>
                                            <p:cTn id="103" dur="400"/>
                                            <p:tgtEl>
                                              <p:spTgt spid="91"/>
                                            </p:tgtEl>
                                          </p:cBhvr>
                                        </p:animEffect>
                                        <p:anim calcmode="lin" valueType="num">
                                          <p:cBhvr>
                                            <p:cTn id="104" dur="400" fill="hold"/>
                                            <p:tgtEl>
                                              <p:spTgt spid="91"/>
                                            </p:tgtEl>
                                            <p:attrNameLst>
                                              <p:attrName>ppt_x</p:attrName>
                                            </p:attrNameLst>
                                          </p:cBhvr>
                                          <p:tavLst>
                                            <p:tav tm="0">
                                              <p:val>
                                                <p:strVal val="#ppt_x"/>
                                              </p:val>
                                            </p:tav>
                                            <p:tav tm="100000">
                                              <p:val>
                                                <p:strVal val="#ppt_x"/>
                                              </p:val>
                                            </p:tav>
                                          </p:tavLst>
                                        </p:anim>
                                        <p:anim calcmode="lin" valueType="num">
                                          <p:cBhvr>
                                            <p:cTn id="105" dur="400" fill="hold"/>
                                            <p:tgtEl>
                                              <p:spTgt spid="9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41" grpId="0"/>
          <p:bldP spid="44" grpId="0"/>
          <p:bldP spid="47" grpId="0"/>
          <p:bldP spid="50" grpId="0"/>
          <p:bldP spid="53" grpId="0"/>
          <p:bldP spid="56" grpId="0"/>
          <p:bldP spid="88" grpId="0"/>
          <p:bldP spid="91" grpId="0"/>
        </p:bldLst>
      </p:timing>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3006075" y="94587"/>
            <a:ext cx="6179850" cy="1097914"/>
            <a:chOff x="6095803" y="340861"/>
            <a:chExt cx="12359700" cy="2195827"/>
          </a:xfrm>
        </p:grpSpPr>
        <p:sp>
          <p:nvSpPr>
            <p:cNvPr id="13" name="TextBox 12"/>
            <p:cNvSpPr txBox="1"/>
            <p:nvPr/>
          </p:nvSpPr>
          <p:spPr>
            <a:xfrm>
              <a:off x="6095803" y="340861"/>
              <a:ext cx="12359700" cy="1569643"/>
            </a:xfrm>
            <a:prstGeom prst="rect">
              <a:avLst/>
            </a:prstGeom>
            <a:noFill/>
          </p:spPr>
          <p:txBody>
            <a:bodyPr wrap="square" lIns="45711" tIns="22856" rIns="45711" bIns="22856" rtlCol="0">
              <a:spAutoFit/>
            </a:bodyPr>
            <a:lstStyle/>
            <a:p>
              <a:pPr algn="ctr"/>
              <a:r>
                <a:rPr lang="en-US" sz="4800" b="1" dirty="0">
                  <a:solidFill>
                    <a:schemeClr val="tx1">
                      <a:lumMod val="50000"/>
                      <a:lumOff val="50000"/>
                    </a:schemeClr>
                  </a:solidFill>
                  <a:cs typeface="Lato Regular"/>
                </a:rPr>
                <a:t>Học</a:t>
              </a:r>
              <a:r>
                <a:rPr lang="en-US" sz="4800" b="1" dirty="0" smtClean="0">
                  <a:solidFill>
                    <a:schemeClr val="accent2"/>
                  </a:solidFill>
                  <a:cs typeface="Lato Regular"/>
                </a:rPr>
                <a:t> tích cực</a:t>
              </a:r>
              <a:endParaRPr lang="id-ID" sz="4800" b="1" dirty="0">
                <a:solidFill>
                  <a:schemeClr val="tx1">
                    <a:lumMod val="50000"/>
                    <a:lumOff val="50000"/>
                  </a:schemeClr>
                </a:solidFill>
                <a:cs typeface="Lato Regular"/>
              </a:endParaRPr>
            </a:p>
          </p:txBody>
        </p:sp>
        <p:sp>
          <p:nvSpPr>
            <p:cNvPr id="17" name="Subtitle 2"/>
            <p:cNvSpPr txBox="1">
              <a:spLocks/>
            </p:cNvSpPr>
            <p:nvPr/>
          </p:nvSpPr>
          <p:spPr>
            <a:xfrm>
              <a:off x="6448061" y="1697572"/>
              <a:ext cx="11655186" cy="839116"/>
            </a:xfrm>
            <a:prstGeom prst="rect">
              <a:avLst/>
            </a:prstGeom>
          </p:spPr>
          <p:txBody>
            <a:bodyPr vert="horz" lIns="108745" tIns="54373" rIns="108745" bIns="54373"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1550" b="1" dirty="0" smtClean="0">
                  <a:solidFill>
                    <a:schemeClr val="tx1">
                      <a:lumMod val="50000"/>
                      <a:lumOff val="50000"/>
                    </a:schemeClr>
                  </a:solidFill>
                  <a:latin typeface="Lato Light"/>
                  <a:cs typeface="Lato Light"/>
                </a:rPr>
                <a:t>NGUỒN TÀI LIỆU THAM KHẢO</a:t>
              </a:r>
              <a:endParaRPr lang="en-US" sz="1550" b="1" dirty="0">
                <a:solidFill>
                  <a:schemeClr val="tx1">
                    <a:lumMod val="50000"/>
                    <a:lumOff val="50000"/>
                  </a:schemeClr>
                </a:solidFill>
                <a:latin typeface="Lato Light"/>
                <a:cs typeface="Lato Light"/>
              </a:endParaRPr>
            </a:p>
          </p:txBody>
        </p:sp>
      </p:grpSp>
      <p:sp>
        <p:nvSpPr>
          <p:cNvPr id="14" name="TextBox 13"/>
          <p:cNvSpPr txBox="1"/>
          <p:nvPr/>
        </p:nvSpPr>
        <p:spPr>
          <a:xfrm flipH="1">
            <a:off x="1405126" y="1413654"/>
            <a:ext cx="9134541" cy="4370427"/>
          </a:xfrm>
          <a:prstGeom prst="rect">
            <a:avLst/>
          </a:prstGeom>
          <a:noFill/>
        </p:spPr>
        <p:txBody>
          <a:bodyPr wrap="square" rtlCol="0">
            <a:spAutoFit/>
          </a:bodyPr>
          <a:lstStyle/>
          <a:p>
            <a:pPr marL="285750" indent="-285750">
              <a:buFont typeface="Arial" panose="020B0604020202020204" pitchFamily="34" charset="0"/>
              <a:buChar char="•"/>
            </a:pPr>
            <a:r>
              <a:rPr lang="vi-VN" sz="2000" dirty="0" smtClean="0"/>
              <a:t>Dương</a:t>
            </a:r>
            <a:r>
              <a:rPr lang="en-US" sz="2000" dirty="0" smtClean="0"/>
              <a:t> </a:t>
            </a:r>
            <a:r>
              <a:rPr lang="en-US" sz="2000" dirty="0">
                <a:latin typeface="Arial" panose="020B0604020202020204" pitchFamily="34" charset="0"/>
                <a:cs typeface="Arial" panose="020B0604020202020204" pitchFamily="34" charset="0"/>
              </a:rPr>
              <a:t>Vĩ Phát </a:t>
            </a:r>
            <a:r>
              <a:rPr lang="vi-VN" sz="2000" dirty="0" smtClean="0"/>
              <a:t>(2017</a:t>
            </a:r>
            <a:r>
              <a:rPr lang="vi-VN" sz="2000" dirty="0"/>
              <a:t>). </a:t>
            </a:r>
            <a:r>
              <a:rPr lang="vi-VN" sz="2000" i="1" dirty="0"/>
              <a:t>Phương pháp học tích cực</a:t>
            </a:r>
            <a:r>
              <a:rPr lang="vi-VN" sz="2000" dirty="0"/>
              <a:t>. [online] Notes.viphat.work. Available at: http://notes.viphat.work/active-learning [Accessed 17 Aug. 2017</a:t>
            </a:r>
            <a:r>
              <a:rPr lang="vi-VN" sz="2000" dirty="0" smtClean="0"/>
              <a:t>].</a:t>
            </a:r>
            <a:r>
              <a:rPr lang="en-US" sz="2000" dirty="0" smtClean="0"/>
              <a:t/>
            </a:r>
            <a:br>
              <a:rPr lang="en-US" sz="2000" dirty="0" smtClean="0"/>
            </a:br>
            <a:endParaRPr lang="en-US" sz="2000" dirty="0"/>
          </a:p>
          <a:p>
            <a:pPr marL="285750" indent="-285750">
              <a:buFont typeface="Arial" panose="020B0604020202020204" pitchFamily="34" charset="0"/>
              <a:buChar char="•"/>
            </a:pPr>
            <a:r>
              <a:rPr lang="vi-VN" sz="2000" dirty="0" smtClean="0"/>
              <a:t>Nguyễn</a:t>
            </a:r>
            <a:r>
              <a:rPr lang="en-US" sz="2000" dirty="0" smtClean="0"/>
              <a:t> </a:t>
            </a:r>
            <a:r>
              <a:rPr lang="en-US" sz="2000" dirty="0" smtClean="0">
                <a:latin typeface="Arial" panose="020B0604020202020204" pitchFamily="34" charset="0"/>
                <a:cs typeface="Arial" panose="020B0604020202020204" pitchFamily="34" charset="0"/>
              </a:rPr>
              <a:t>Danh Điệp</a:t>
            </a:r>
            <a:r>
              <a:rPr lang="vi-VN" sz="2000" dirty="0" smtClean="0"/>
              <a:t> </a:t>
            </a:r>
            <a:r>
              <a:rPr lang="vi-VN" sz="2000" dirty="0"/>
              <a:t>(2017). </a:t>
            </a:r>
            <a:r>
              <a:rPr lang="vi-VN" sz="2000" i="1" dirty="0" smtClean="0"/>
              <a:t>Học tích cực là gì - HDGDNGLL - Nguyễn Danh Điệp - Trường PTDT Bán trú THCS Mường Lèo</a:t>
            </a:r>
            <a:r>
              <a:rPr lang="vi-VN" sz="2000" dirty="0" smtClean="0"/>
              <a:t>. </a:t>
            </a:r>
            <a:r>
              <a:rPr lang="vi-VN" sz="2000" dirty="0"/>
              <a:t>[online] Thcs-ptdtbantruthcsmuongleo-sonla.violet.vn. Available at: http://thcs-ptdtbantruthcsmuongleo-sonla.violet.vn/present/same/entry_id/7606171 [Accessed 17 Aug. 2017</a:t>
            </a:r>
            <a:r>
              <a:rPr lang="vi-VN" sz="2000" dirty="0" smtClean="0"/>
              <a:t>].</a:t>
            </a:r>
            <a:r>
              <a:rPr lang="en-US" sz="2000" dirty="0" smtClean="0"/>
              <a:t/>
            </a:r>
            <a:br>
              <a:rPr lang="en-US" sz="2000" dirty="0" smtClean="0"/>
            </a:br>
            <a:endParaRPr lang="en-US" sz="2000" dirty="0" smtClean="0"/>
          </a:p>
          <a:p>
            <a:pPr marL="285750" indent="-285750">
              <a:buFont typeface="Arial" panose="020B0604020202020204" pitchFamily="34" charset="0"/>
              <a:buChar char="•"/>
            </a:pPr>
            <a:r>
              <a:rPr lang="vi-VN" sz="2000" dirty="0" smtClean="0"/>
              <a:t>ThS. Trương Thế Quang</a:t>
            </a:r>
            <a:r>
              <a:rPr lang="en-US" sz="2000" dirty="0" smtClean="0"/>
              <a:t>. </a:t>
            </a:r>
            <a:r>
              <a:rPr lang="vi-VN" sz="2000" dirty="0" smtClean="0"/>
              <a:t>(2017).</a:t>
            </a:r>
            <a:r>
              <a:rPr lang="en-US" sz="2000" dirty="0" smtClean="0"/>
              <a:t> </a:t>
            </a:r>
            <a:r>
              <a:rPr lang="vi-VN" sz="2000" dirty="0" smtClean="0"/>
              <a:t>Phát huy tính tích cực nhận thức của sinh viên trong quá trình học tập. Trường </a:t>
            </a:r>
            <a:r>
              <a:rPr lang="vi-VN" sz="2000" dirty="0"/>
              <a:t>ĐHDL Văn Lang, nội san Khoa học và Đào tạo, số 2, 5/ 2004.</a:t>
            </a:r>
            <a:endParaRPr lang="en-US" sz="2000" dirty="0" smtClean="0"/>
          </a:p>
          <a:p>
            <a:pPr marL="285750" indent="-285750">
              <a:buFont typeface="Arial" panose="020B0604020202020204" pitchFamily="34" charset="0"/>
              <a:buChar char="•"/>
            </a:pPr>
            <a:endParaRPr lang="vi-VN" dirty="0"/>
          </a:p>
        </p:txBody>
      </p:sp>
    </p:spTree>
    <p:extLst>
      <p:ext uri="{BB962C8B-B14F-4D97-AF65-F5344CB8AC3E}">
        <p14:creationId xmlns:p14="http://schemas.microsoft.com/office/powerpoint/2010/main" val="2514561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14:presetBounceEnd="50000">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14:bounceEnd="50000">
                                          <p:cBhvr additive="base">
                                            <p:cTn id="7" dur="1000" fill="hold"/>
                                            <p:tgtEl>
                                              <p:spTgt spid="12"/>
                                            </p:tgtEl>
                                            <p:attrNameLst>
                                              <p:attrName>ppt_x</p:attrName>
                                            </p:attrNameLst>
                                          </p:cBhvr>
                                          <p:tavLst>
                                            <p:tav tm="0">
                                              <p:val>
                                                <p:strVal val="#ppt_x"/>
                                              </p:val>
                                            </p:tav>
                                            <p:tav tm="100000">
                                              <p:val>
                                                <p:strVal val="#ppt_x"/>
                                              </p:val>
                                            </p:tav>
                                          </p:tavLst>
                                        </p:anim>
                                        <p:anim calcmode="lin" valueType="num" p14:bounceEnd="50000">
                                          <p:cBhvr additive="base">
                                            <p:cTn id="8" dur="1000" fill="hold"/>
                                            <p:tgtEl>
                                              <p:spTgt spid="12"/>
                                            </p:tgtEl>
                                            <p:attrNameLst>
                                              <p:attrName>ppt_y</p:attrName>
                                            </p:attrNameLst>
                                          </p:cBhvr>
                                          <p:tavLst>
                                            <p:tav tm="0">
                                              <p:val>
                                                <p:strVal val="1+#ppt_h/2"/>
                                              </p:val>
                                            </p:tav>
                                            <p:tav tm="100000">
                                              <p:val>
                                                <p:strVal val="#ppt_y"/>
                                              </p:val>
                                            </p:tav>
                                          </p:tavLst>
                                        </p:anim>
                                      </p:childTnLst>
                                    </p:cTn>
                                  </p:par>
                                  <p:par>
                                    <p:cTn id="9" presetID="12" presetClass="entr" presetSubtype="1" fill="hold" grpId="0" nodeType="withEffect">
                                      <p:stCondLst>
                                        <p:cond delay="25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p:tgtEl>
                                              <p:spTgt spid="14"/>
                                            </p:tgtEl>
                                            <p:attrNameLst>
                                              <p:attrName>ppt_y</p:attrName>
                                            </p:attrNameLst>
                                          </p:cBhvr>
                                          <p:tavLst>
                                            <p:tav tm="0">
                                              <p:val>
                                                <p:strVal val="#ppt_y-#ppt_h*1.125000"/>
                                              </p:val>
                                            </p:tav>
                                            <p:tav tm="100000">
                                              <p:val>
                                                <p:strVal val="#ppt_y"/>
                                              </p:val>
                                            </p:tav>
                                          </p:tavLst>
                                        </p:anim>
                                        <p:animEffect transition="in" filter="wipe(down)">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1000" fill="hold"/>
                                            <p:tgtEl>
                                              <p:spTgt spid="12"/>
                                            </p:tgtEl>
                                            <p:attrNameLst>
                                              <p:attrName>ppt_x</p:attrName>
                                            </p:attrNameLst>
                                          </p:cBhvr>
                                          <p:tavLst>
                                            <p:tav tm="0">
                                              <p:val>
                                                <p:strVal val="#ppt_x"/>
                                              </p:val>
                                            </p:tav>
                                            <p:tav tm="100000">
                                              <p:val>
                                                <p:strVal val="#ppt_x"/>
                                              </p:val>
                                            </p:tav>
                                          </p:tavLst>
                                        </p:anim>
                                        <p:anim calcmode="lin" valueType="num">
                                          <p:cBhvr additive="base">
                                            <p:cTn id="8" dur="1000" fill="hold"/>
                                            <p:tgtEl>
                                              <p:spTgt spid="12"/>
                                            </p:tgtEl>
                                            <p:attrNameLst>
                                              <p:attrName>ppt_y</p:attrName>
                                            </p:attrNameLst>
                                          </p:cBhvr>
                                          <p:tavLst>
                                            <p:tav tm="0">
                                              <p:val>
                                                <p:strVal val="1+#ppt_h/2"/>
                                              </p:val>
                                            </p:tav>
                                            <p:tav tm="100000">
                                              <p:val>
                                                <p:strVal val="#ppt_y"/>
                                              </p:val>
                                            </p:tav>
                                          </p:tavLst>
                                        </p:anim>
                                      </p:childTnLst>
                                    </p:cTn>
                                  </p:par>
                                  <p:par>
                                    <p:cTn id="9" presetID="12" presetClass="entr" presetSubtype="1" fill="hold" grpId="0" nodeType="withEffect">
                                      <p:stCondLst>
                                        <p:cond delay="25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p:tgtEl>
                                              <p:spTgt spid="14"/>
                                            </p:tgtEl>
                                            <p:attrNameLst>
                                              <p:attrName>ppt_y</p:attrName>
                                            </p:attrNameLst>
                                          </p:cBhvr>
                                          <p:tavLst>
                                            <p:tav tm="0">
                                              <p:val>
                                                <p:strVal val="#ppt_y-#ppt_h*1.125000"/>
                                              </p:val>
                                            </p:tav>
                                            <p:tav tm="100000">
                                              <p:val>
                                                <p:strVal val="#ppt_y"/>
                                              </p:val>
                                            </p:tav>
                                          </p:tavLst>
                                        </p:anim>
                                        <p:animEffect transition="in" filter="wipe(down)">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11227" b="11227"/>
          <a:stretch>
            <a:fillRect/>
          </a:stretch>
        </p:blipFill>
        <p:spPr>
          <a:xfrm>
            <a:off x="600079" y="1993346"/>
            <a:ext cx="10972800" cy="2660364"/>
          </a:xfrm>
        </p:spPr>
      </p:pic>
    </p:spTree>
    <p:extLst>
      <p:ext uri="{BB962C8B-B14F-4D97-AF65-F5344CB8AC3E}">
        <p14:creationId xmlns:p14="http://schemas.microsoft.com/office/powerpoint/2010/main" val="1807465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376</TotalTime>
  <Words>232</Words>
  <Application>Microsoft Office PowerPoint</Application>
  <PresentationFormat>Widescreen</PresentationFormat>
  <Paragraphs>47</Paragraphs>
  <Slides>5</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SimSun</vt:lpstr>
      <vt:lpstr>Arial</vt:lpstr>
      <vt:lpstr>Calibri</vt:lpstr>
      <vt:lpstr>Calibri Light</vt:lpstr>
      <vt:lpstr>Gill Sans</vt:lpstr>
      <vt:lpstr>Lato Light</vt:lpstr>
      <vt:lpstr>Lato Regular</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Ngọc Nguyễn</dc:creator>
  <cp:lastModifiedBy>Ngọc Nguyễn</cp:lastModifiedBy>
  <cp:revision>37</cp:revision>
  <dcterms:created xsi:type="dcterms:W3CDTF">2017-08-17T14:12:49Z</dcterms:created>
  <dcterms:modified xsi:type="dcterms:W3CDTF">2017-08-18T08:08:37Z</dcterms:modified>
</cp:coreProperties>
</file>