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A47A-4422-443C-8B08-42F27FBDB3D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4A4DC8-BDC7-49B5-AD15-1F6586B5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3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fld id="{39E2A47A-4422-443C-8B08-42F27FBDB3DA}" type="datetimeFigureOut">
              <a:rPr lang="en-US" smtClean="0"/>
              <a:pPr/>
              <a:t>8/18/2017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75276" y="833896"/>
            <a:ext cx="624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Minh Toàn – Phạm Vi Khánh</a:t>
            </a:r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8828561" y="893810"/>
            <a:ext cx="464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Công Nghệ Thông Tin – CLC1</a:t>
            </a:r>
            <a:endParaRPr lang="en-US" sz="2200"/>
          </a:p>
        </p:txBody>
      </p:sp>
      <p:sp>
        <p:nvSpPr>
          <p:cNvPr id="16" name="TextBox 15"/>
          <p:cNvSpPr txBox="1"/>
          <p:nvPr/>
        </p:nvSpPr>
        <p:spPr>
          <a:xfrm>
            <a:off x="3374264" y="1546910"/>
            <a:ext cx="6606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smtClean="0">
                <a:solidFill>
                  <a:srgbClr val="FF0000"/>
                </a:solidFill>
              </a:rPr>
              <a:t>HỌC TÍCH CỰC</a:t>
            </a:r>
            <a:endParaRPr lang="en-US" sz="7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3682" y="2577741"/>
            <a:ext cx="6329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/>
              <a:t>Kỹ Năng Học Đại Học</a:t>
            </a:r>
            <a:endParaRPr lang="en-US" sz="45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5" y="3331442"/>
            <a:ext cx="3090209" cy="2777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04" y="3331441"/>
            <a:ext cx="3206644" cy="2777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3331441"/>
            <a:ext cx="3511826" cy="27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4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3.7037E-6 L 1.666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3681" y="3140579"/>
            <a:ext cx="5038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HỌC TÍCH CỰC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  <a:endCxn id="16" idx="1"/>
          </p:cNvCxnSpPr>
          <p:nvPr/>
        </p:nvCxnSpPr>
        <p:spPr>
          <a:xfrm flipV="1">
            <a:off x="5381897" y="1802487"/>
            <a:ext cx="770708" cy="1845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5381897" y="3648411"/>
            <a:ext cx="661094" cy="1533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2605" y="1371600"/>
            <a:ext cx="342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Định Nghĩa</a:t>
            </a:r>
            <a:endParaRPr lang="en-US" sz="5000"/>
          </a:p>
        </p:txBody>
      </p:sp>
      <p:sp>
        <p:nvSpPr>
          <p:cNvPr id="20" name="TextBox 19"/>
          <p:cNvSpPr txBox="1"/>
          <p:nvPr/>
        </p:nvSpPr>
        <p:spPr>
          <a:xfrm>
            <a:off x="6042990" y="4750713"/>
            <a:ext cx="42214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err="1" smtClean="0"/>
              <a:t>Phương</a:t>
            </a:r>
            <a:r>
              <a:rPr lang="en-US" sz="5000" smtClean="0"/>
              <a:t> </a:t>
            </a:r>
            <a:r>
              <a:rPr lang="en-US" sz="5000" err="1" smtClean="0"/>
              <a:t>Pháp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346163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636"/>
            <a:ext cx="4524375" cy="224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4610636"/>
            <a:ext cx="4524375" cy="226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24375" cy="224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-1"/>
            <a:ext cx="4524374" cy="22473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54614" y="2247363"/>
            <a:ext cx="6967471" cy="219584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7247" y="2914400"/>
            <a:ext cx="5302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/>
              <a:t>Học Tích Cực là gì?</a:t>
            </a:r>
            <a:endParaRPr lang="en-US" sz="5000" b="1"/>
          </a:p>
        </p:txBody>
      </p:sp>
    </p:spTree>
    <p:extLst>
      <p:ext uri="{BB962C8B-B14F-4D97-AF65-F5344CB8AC3E}">
        <p14:creationId xmlns:p14="http://schemas.microsoft.com/office/powerpoint/2010/main" val="73157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3681" y="3140579"/>
            <a:ext cx="5038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HỌC TÍCH CỰC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  <a:endCxn id="16" idx="1"/>
          </p:cNvCxnSpPr>
          <p:nvPr/>
        </p:nvCxnSpPr>
        <p:spPr>
          <a:xfrm flipV="1">
            <a:off x="5381897" y="1802487"/>
            <a:ext cx="770708" cy="1845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5381897" y="3648411"/>
            <a:ext cx="661094" cy="1533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2605" y="1371600"/>
            <a:ext cx="342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smtClean="0"/>
              <a:t>Định Nghĩa</a:t>
            </a:r>
            <a:endParaRPr lang="en-US" sz="5000"/>
          </a:p>
        </p:txBody>
      </p:sp>
      <p:sp>
        <p:nvSpPr>
          <p:cNvPr id="20" name="TextBox 19"/>
          <p:cNvSpPr txBox="1"/>
          <p:nvPr/>
        </p:nvSpPr>
        <p:spPr>
          <a:xfrm>
            <a:off x="6042990" y="4750713"/>
            <a:ext cx="4041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err="1" smtClean="0"/>
              <a:t>Phương</a:t>
            </a:r>
            <a:r>
              <a:rPr lang="en-US" sz="5000" smtClean="0"/>
              <a:t> </a:t>
            </a:r>
            <a:r>
              <a:rPr lang="en-US" sz="5000" err="1" smtClean="0"/>
              <a:t>Pháp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1504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131" y="3872339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283" y="4243385"/>
            <a:ext cx="224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Chủ động</a:t>
            </a:r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4623494" y="4597328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3494" y="4557259"/>
            <a:ext cx="262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Chia sẻ</a:t>
            </a:r>
          </a:p>
          <a:p>
            <a:pPr algn="ctr"/>
            <a:r>
              <a:rPr lang="en-US" sz="4000" smtClean="0"/>
              <a:t>Trao đổi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037982" y="3833448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20861" y="3959986"/>
            <a:ext cx="237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/>
              <a:t>Học</a:t>
            </a:r>
            <a:r>
              <a:rPr lang="en-US" sz="4000" smtClean="0"/>
              <a:t> Qua </a:t>
            </a:r>
            <a:r>
              <a:rPr lang="en-US" sz="4000" err="1" smtClean="0"/>
              <a:t>hành</a:t>
            </a:r>
            <a:endParaRPr lang="en-US" sz="4000"/>
          </a:p>
        </p:txBody>
      </p:sp>
      <p:sp>
        <p:nvSpPr>
          <p:cNvPr id="16" name="7-Point Star 15"/>
          <p:cNvSpPr/>
          <p:nvPr/>
        </p:nvSpPr>
        <p:spPr>
          <a:xfrm>
            <a:off x="3171624" y="132521"/>
            <a:ext cx="5866358" cy="265043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8403" y="1026851"/>
            <a:ext cx="4002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err="1" smtClean="0"/>
              <a:t>Phương</a:t>
            </a:r>
            <a:r>
              <a:rPr lang="en-US" sz="5000" b="1" smtClean="0"/>
              <a:t> </a:t>
            </a:r>
            <a:r>
              <a:rPr lang="en-US" sz="5000" b="1" err="1" smtClean="0"/>
              <a:t>Pháp</a:t>
            </a:r>
            <a:endParaRPr lang="en-US" sz="5000" b="1"/>
          </a:p>
        </p:txBody>
      </p:sp>
    </p:spTree>
    <p:extLst>
      <p:ext uri="{BB962C8B-B14F-4D97-AF65-F5344CB8AC3E}">
        <p14:creationId xmlns:p14="http://schemas.microsoft.com/office/powerpoint/2010/main" val="141058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6" grpId="0" animBg="1"/>
      <p:bldP spid="16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3131" y="3872339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7283" y="4243385"/>
            <a:ext cx="224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/>
              <a:t>Tự</a:t>
            </a:r>
            <a:r>
              <a:rPr lang="en-US" sz="4000" smtClean="0"/>
              <a:t> Tin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4623494" y="4597328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7619" y="4951271"/>
            <a:ext cx="26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/>
              <a:t>Kế</a:t>
            </a:r>
            <a:r>
              <a:rPr lang="en-US" sz="4000" smtClean="0"/>
              <a:t> </a:t>
            </a:r>
            <a:r>
              <a:rPr lang="en-US" sz="4000" err="1" smtClean="0"/>
              <a:t>Hoạch</a:t>
            </a:r>
            <a:endParaRPr lang="en-US" sz="4000"/>
          </a:p>
        </p:txBody>
      </p:sp>
      <p:sp>
        <p:nvSpPr>
          <p:cNvPr id="22" name="Rectangle 21"/>
          <p:cNvSpPr/>
          <p:nvPr/>
        </p:nvSpPr>
        <p:spPr>
          <a:xfrm>
            <a:off x="9037982" y="3833448"/>
            <a:ext cx="2743199" cy="1449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20861" y="406448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 smtClean="0"/>
              <a:t>Cân</a:t>
            </a:r>
            <a:r>
              <a:rPr lang="en-US" sz="4000" smtClean="0"/>
              <a:t> </a:t>
            </a:r>
            <a:r>
              <a:rPr lang="en-US" sz="4000" err="1" smtClean="0"/>
              <a:t>Bằng</a:t>
            </a:r>
            <a:endParaRPr lang="en-US" sz="4000"/>
          </a:p>
        </p:txBody>
      </p:sp>
      <p:sp>
        <p:nvSpPr>
          <p:cNvPr id="24" name="7-Point Star 23"/>
          <p:cNvSpPr/>
          <p:nvPr/>
        </p:nvSpPr>
        <p:spPr>
          <a:xfrm>
            <a:off x="3171624" y="132521"/>
            <a:ext cx="5866358" cy="265043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8403" y="1026851"/>
            <a:ext cx="4002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err="1" smtClean="0"/>
              <a:t>Phương</a:t>
            </a:r>
            <a:r>
              <a:rPr lang="en-US" sz="5000" b="1" smtClean="0"/>
              <a:t> </a:t>
            </a:r>
            <a:r>
              <a:rPr lang="en-US" sz="5000" b="1" err="1" smtClean="0"/>
              <a:t>Pháp</a:t>
            </a:r>
            <a:endParaRPr lang="en-US" sz="5000" b="1"/>
          </a:p>
        </p:txBody>
      </p:sp>
    </p:spTree>
    <p:extLst>
      <p:ext uri="{BB962C8B-B14F-4D97-AF65-F5344CB8AC3E}">
        <p14:creationId xmlns:p14="http://schemas.microsoft.com/office/powerpoint/2010/main" val="301423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22" grpId="0" animBg="1"/>
      <p:bldP spid="23" grpId="0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605" y="834775"/>
            <a:ext cx="580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Minh Toàn – Phạm Vi Khánh</a:t>
            </a:r>
          </a:p>
          <a:p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8815682" y="880942"/>
            <a:ext cx="359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Công Nghệ Thông Tin – CLC1</a:t>
            </a: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4238642" y="1955863"/>
            <a:ext cx="57053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mtClean="0"/>
              <a:t>Xin cảm ơn</a:t>
            </a:r>
            <a:endParaRPr lang="en-US" sz="6500" b="1"/>
          </a:p>
        </p:txBody>
      </p:sp>
      <p:sp>
        <p:nvSpPr>
          <p:cNvPr id="5" name="TextBox 4"/>
          <p:cNvSpPr txBox="1"/>
          <p:nvPr/>
        </p:nvSpPr>
        <p:spPr>
          <a:xfrm>
            <a:off x="3065918" y="2884122"/>
            <a:ext cx="6529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mtClean="0"/>
              <a:t>Vì đã chú ý lắng nghe!</a:t>
            </a:r>
            <a:endParaRPr lang="en-US" sz="55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30" y="3884275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83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2017-08-17T14:45:51Z</dcterms:created>
  <dcterms:modified xsi:type="dcterms:W3CDTF">2017-08-18T16:00:53Z</dcterms:modified>
</cp:coreProperties>
</file>